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EEA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9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A501-8D02-4DDB-B9CE-0FB0C357C71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18B1-0EC0-4938-A2CB-D9C75DF4A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addition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"/>
    </mc:Choice>
    <mc:Fallback xmlns="">
      <p:transition spd="slow" advTm="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"/>
    </mc:Choice>
    <mc:Fallback xmlns="">
      <p:transition spd="slow" advTm="2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word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blood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"/>
    </mc:Choice>
    <mc:Fallback xmlns="">
      <p:transition spd="slow" advTm="1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catch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"/>
    </mc:Choice>
    <mc:Fallback xmlns="">
      <p:transition spd="slow" advTm="1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"/>
    </mc:Choice>
    <mc:Fallback xmlns="">
      <p:transition spd="slow" advTm="1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child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"/>
    </mc:Choice>
    <mc:Fallback xmlns="">
      <p:transition spd="slow" advTm="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club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"/>
    </mc:Choice>
    <mc:Fallback xmlns="">
      <p:transition spd="slow" advTm="1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compare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"/>
    </mc:Choice>
    <mc:Fallback xmlns="">
      <p:transition spd="slow" advTm="1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"/>
    </mc:Choice>
    <mc:Fallback xmlns="">
      <p:transition spd="slow" advTm="1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cover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"/>
    </mc:Choice>
    <mc:Fallback xmlns="">
      <p:transition spd="slow" advTm="1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create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"/>
    </mc:Choice>
    <mc:Fallback xmlns="">
      <p:transition spd="slow" advTm="1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"/>
    </mc:Choice>
    <mc:Fallback xmlns="">
      <p:transition spd="slow" advTm="1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current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"/>
    </mc:Choice>
    <mc:Fallback xmlns="">
      <p:transition spd="slow" advTm="1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"/>
    </mc:Choice>
    <mc:Fallback xmlns="">
      <p:transition spd="slow" advTm="1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"/>
    </mc:Choice>
    <mc:Fallback xmlns="">
      <p:transition spd="slow" advTm="1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depend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"/>
    </mc:Choice>
    <mc:Fallback xmlns="">
      <p:transition spd="slow" advTm="1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detail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"/>
    </mc:Choice>
    <mc:Fallback xmlns="">
      <p:transition spd="slow" advTm="2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difficult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"/>
    </mc:Choice>
    <mc:Fallback xmlns="">
      <p:transition spd="slow" advTm="1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disease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3"/>
    </mc:Choice>
    <mc:Fallback xmlns="">
      <p:transition spd="slow" advTm="1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drive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"/>
    </mc:Choice>
    <mc:Fallback xmlns="">
      <p:transition spd="slow" advTm="1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drop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"/>
    </mc:Choice>
    <mc:Fallback xmlns="">
      <p:transition spd="slow" advTm="1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effort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"/>
    </mc:Choice>
    <mc:Fallback xmlns="">
      <p:transition spd="slow" advTm="1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ago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"/>
    </mc:Choice>
    <mc:Fallback xmlns="">
      <p:transition spd="slow" advTm="1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energy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"/>
    </mc:Choice>
    <mc:Fallback xmlns="">
      <p:transition spd="slow" advTm="1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"/>
    </mc:Choice>
    <mc:Fallback xmlns="">
      <p:transition spd="slow" advTm="1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"/>
    </mc:Choice>
    <mc:Fallback xmlns="">
      <p:transition spd="slow" advTm="1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film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"/>
    </mc:Choice>
    <mc:Fallback xmlns="">
      <p:transition spd="slow" advTm="1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firm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"/>
    </mc:Choice>
    <mc:Fallback xmlns="">
      <p:transition spd="slow" advTm="1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forget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"/>
    </mc:Choice>
    <mc:Fallback xmlns="">
      <p:transition spd="slow" advTm="1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game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"/>
    </mc:Choice>
    <mc:Fallback xmlns="">
      <p:transition spd="slow" advTm="1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history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hit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"/>
    </mc:Choice>
    <mc:Fallback xmlns="">
      <p:transition spd="slow" advTm="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horse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"/>
    </mc:Choice>
    <mc:Fallback xmlns="">
      <p:transition spd="slow" advTm="1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anyone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"/>
    </mc:Choice>
    <mc:Fallback xmlns="">
      <p:transition spd="slow" advTm="2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hotel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"/>
    </mc:Choice>
    <mc:Fallback xmlns="">
      <p:transition spd="slow" advTm="1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4" y="2766219"/>
            <a:ext cx="9004852" cy="1325563"/>
          </a:xfrm>
        </p:spPr>
        <p:txBody>
          <a:bodyPr/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information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0"/>
    </mc:Choice>
    <mc:Fallback xmlns="">
      <p:transition spd="slow" advTm="2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issue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"/>
    </mc:Choice>
    <mc:Fallback xmlns="">
      <p:transition spd="slow" advTm="1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item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"/>
    </mc:Choice>
    <mc:Fallback xmlns="">
      <p:transition spd="slow" advTm="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join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"/>
    </mc:Choice>
    <mc:Fallback xmlns="">
      <p:transition spd="slow" advTm="1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"/>
    </mc:Choice>
    <mc:Fallback xmlns="">
      <p:transition spd="slow" advTm="1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"/>
    </mc:Choice>
    <mc:Fallback xmlns="">
      <p:transition spd="slow" advTm="1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library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8"/>
    </mc:Choice>
    <mc:Fallback xmlns="">
      <p:transition spd="slow" advTm="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"/>
    </mc:Choice>
    <mc:Fallback xmlns="">
      <p:transition spd="slow" advTm="1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major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"/>
    </mc:Choice>
    <mc:Fallback xmlns="">
      <p:transition spd="slow" advTm="1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"/>
    </mc:Choice>
    <mc:Fallback xmlns="">
      <p:transition spd="slow" advTm="1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maybe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"/>
    </mc:Choice>
    <mc:Fallback xmlns="">
      <p:transition spd="slow" advTm="1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"/>
    </mc:Choice>
    <mc:Fallback xmlns="">
      <p:transition spd="slow" advTm="1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model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"/>
    </mc:Choice>
    <mc:Fallback xmlns="">
      <p:transition spd="slow" advTm="1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month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"/>
    </mc:Choice>
    <mc:Fallback xmlns="">
      <p:transition spd="slow" advTm="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normal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"/>
    </mc:Choice>
    <mc:Fallback xmlns="">
      <p:transition spd="slow" advTm="1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okay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"/>
    </mc:Choice>
    <mc:Fallback xmlns="">
      <p:transition spd="slow" advTm="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"/>
    </mc:Choice>
    <mc:Fallback xmlns="">
      <p:transition spd="slow" advTm="1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pattern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"/>
    </mc:Choice>
    <mc:Fallback xmlns="">
      <p:transition spd="slow" advTm="1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"/>
    </mc:Choice>
    <mc:Fallback xmlns="">
      <p:transition spd="slow" advTm="1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person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"/>
    </mc:Choice>
    <mc:Fallback xmlns="">
      <p:transition spd="slow" advTm="2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"/>
    </mc:Choice>
    <mc:Fallback xmlns="">
      <p:transition spd="slow" advTm="1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"/>
    </mc:Choice>
    <mc:Fallback xmlns="">
      <p:transition spd="slow" advTm="1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prepare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"/>
    </mc:Choice>
    <mc:Fallback xmlns="">
      <p:transition spd="slow" advTm="1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profit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project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"/>
    </mc:Choice>
    <mc:Fallback xmlns="">
      <p:transition spd="slow" advTm="1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"/>
    </mc:Choice>
    <mc:Fallback xmlns="">
      <p:transition spd="slow" advTm="1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quick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"/>
    </mc:Choice>
    <mc:Fallback xmlns="">
      <p:transition spd="slow" advTm="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reach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"/>
    </mc:Choice>
    <mc:Fallback xmlns="">
      <p:transition spd="slow" advTm="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record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"/>
    </mc:Choice>
    <mc:Fallback xmlns="">
      <p:transition spd="slow" advTm="2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remember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"/>
    </mc:Choice>
    <mc:Fallback xmlns="">
      <p:transition spd="slow" advTm="1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remove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"/>
    </mc:Choice>
    <mc:Fallback xmlns="">
      <p:transition spd="slow" advTm="1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attention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2"/>
    </mc:Choice>
    <mc:Fallback xmlns="">
      <p:transition spd="slow" advTm="1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report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"/>
    </mc:Choice>
    <mc:Fallback xmlns="">
      <p:transition spd="slow" advTm="1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result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"/>
    </mc:Choice>
    <mc:Fallback xmlns="">
      <p:transition spd="slow" advTm="1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rise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"/>
    </mc:Choice>
    <mc:Fallback xmlns="">
      <p:transition spd="slow" advTm="1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risk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"/>
    </mc:Choice>
    <mc:Fallback xmlns="">
      <p:transition spd="slow" advTm="1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"/>
    </mc:Choice>
    <mc:Fallback xmlns="">
      <p:transition spd="slow" advTm="1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sea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"/>
    </mc:Choice>
    <mc:Fallback xmlns="">
      <p:transition spd="slow" advTm="1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"/>
    </mc:Choice>
    <mc:Fallback xmlns="">
      <p:transition spd="slow" advTm="1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share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"/>
    </mc:Choice>
    <mc:Fallback xmlns="">
      <p:transition spd="slow" advTm="1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shop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"/>
    </mc:Choice>
    <mc:Fallback xmlns="">
      <p:transition spd="slow" advTm="1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short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"/>
    </mc:Choice>
    <mc:Fallback xmlns="">
      <p:transition spd="slow" advTm="1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"/>
    </mc:Choice>
    <mc:Fallback xmlns="">
      <p:transition spd="slow" advTm="1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"/>
    </mc:Choice>
    <mc:Fallback xmlns="">
      <p:transition spd="slow" advTm="1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"/>
    </mc:Choice>
    <mc:Fallback xmlns="">
      <p:transition spd="slow" advTm="1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speak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"/>
    </mc:Choice>
    <mc:Fallback xmlns="">
      <p:transition spd="slow" advTm="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"/>
    </mc:Choice>
    <mc:Fallback xmlns="">
      <p:transition spd="slow" advTm="1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step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"/>
    </mc:Choice>
    <mc:Fallback xmlns="">
      <p:transition spd="slow" advTm="1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street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"/>
    </mc:Choice>
    <mc:Fallback xmlns="">
      <p:transition spd="slow" advTm="1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suffer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"/>
    </mc:Choice>
    <mc:Fallback xmlns="">
      <p:transition spd="slow" advTm="1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summer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"/>
    </mc:Choice>
    <mc:Fallback xmlns="">
      <p:transition spd="slow" advTm="1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task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"/>
    </mc:Choice>
    <mc:Fallback xmlns="">
      <p:transition spd="slow" advTm="1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tax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"/>
    </mc:Choice>
    <mc:Fallback xmlns="">
      <p:transition spd="slow" advTm="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behind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"/>
    </mc:Choice>
    <mc:Fallback xmlns="">
      <p:transition spd="slow" advTm="1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term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"/>
    </mc:Choice>
    <mc:Fallback xmlns="">
      <p:transition spd="slow" advTm="1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title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"/>
    </mc:Choice>
    <mc:Fallback xmlns="">
      <p:transition spd="slow" advTm="1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"/>
    </mc:Choice>
    <mc:Fallback xmlns="">
      <p:transition spd="slow" advTm="1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understand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"/>
    </mc:Choice>
    <mc:Fallback xmlns="">
      <p:transition spd="slow" advTm="1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"/>
    </mc:Choice>
    <mc:Fallback xmlns="">
      <p:transition spd="slow" advTm="1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visit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"/>
    </mc:Choice>
    <mc:Fallback xmlns="">
      <p:transition spd="slow" advTm="1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"/>
    </mc:Choice>
    <mc:Fallback xmlns="">
      <p:transition spd="slow" advTm="1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week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"/>
    </mc:Choice>
    <mc:Fallback xmlns="">
      <p:transition spd="slow" advTm="1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"/>
    </mc:Choice>
    <mc:Fallback xmlns="">
      <p:transition spd="slow" advTm="1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wife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"/>
    </mc:Choice>
    <mc:Fallback xmlns="">
      <p:transition spd="slow" advTm="1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Times New Roman</vt:lpstr>
      <vt:lpstr>Office Theme</vt:lpstr>
      <vt:lpstr>addition</vt:lpstr>
      <vt:lpstr>age</vt:lpstr>
      <vt:lpstr>ago</vt:lpstr>
      <vt:lpstr>anyone</vt:lpstr>
      <vt:lpstr>arm</vt:lpstr>
      <vt:lpstr>art</vt:lpstr>
      <vt:lpstr>attention</vt:lpstr>
      <vt:lpstr>bad</vt:lpstr>
      <vt:lpstr>behind</vt:lpstr>
      <vt:lpstr>bill</vt:lpstr>
      <vt:lpstr>blood</vt:lpstr>
      <vt:lpstr>catch</vt:lpstr>
      <vt:lpstr>cell</vt:lpstr>
      <vt:lpstr>child</vt:lpstr>
      <vt:lpstr>club</vt:lpstr>
      <vt:lpstr>compare</vt:lpstr>
      <vt:lpstr>cost</vt:lpstr>
      <vt:lpstr>cover</vt:lpstr>
      <vt:lpstr>create</vt:lpstr>
      <vt:lpstr>current</vt:lpstr>
      <vt:lpstr>date</vt:lpstr>
      <vt:lpstr>deal</vt:lpstr>
      <vt:lpstr>depend</vt:lpstr>
      <vt:lpstr>detail</vt:lpstr>
      <vt:lpstr>difficult</vt:lpstr>
      <vt:lpstr>disease</vt:lpstr>
      <vt:lpstr>drive</vt:lpstr>
      <vt:lpstr>drop</vt:lpstr>
      <vt:lpstr>effort</vt:lpstr>
      <vt:lpstr>energy</vt:lpstr>
      <vt:lpstr>fall</vt:lpstr>
      <vt:lpstr>father</vt:lpstr>
      <vt:lpstr>film</vt:lpstr>
      <vt:lpstr>firm</vt:lpstr>
      <vt:lpstr>forget</vt:lpstr>
      <vt:lpstr>game</vt:lpstr>
      <vt:lpstr>history</vt:lpstr>
      <vt:lpstr>hit</vt:lpstr>
      <vt:lpstr>horse</vt:lpstr>
      <vt:lpstr>hotel</vt:lpstr>
      <vt:lpstr>information</vt:lpstr>
      <vt:lpstr>issue</vt:lpstr>
      <vt:lpstr>item</vt:lpstr>
      <vt:lpstr>join</vt:lpstr>
      <vt:lpstr>late</vt:lpstr>
      <vt:lpstr>let</vt:lpstr>
      <vt:lpstr>library</vt:lpstr>
      <vt:lpstr>lose</vt:lpstr>
      <vt:lpstr>major</vt:lpstr>
      <vt:lpstr>maybe</vt:lpstr>
      <vt:lpstr>mile</vt:lpstr>
      <vt:lpstr>model</vt:lpstr>
      <vt:lpstr>month</vt:lpstr>
      <vt:lpstr>normal</vt:lpstr>
      <vt:lpstr>okay</vt:lpstr>
      <vt:lpstr>page</vt:lpstr>
      <vt:lpstr>pattern</vt:lpstr>
      <vt:lpstr>pay</vt:lpstr>
      <vt:lpstr>person</vt:lpstr>
      <vt:lpstr>plant</vt:lpstr>
      <vt:lpstr>prepare</vt:lpstr>
      <vt:lpstr>profit</vt:lpstr>
      <vt:lpstr>project</vt:lpstr>
      <vt:lpstr>pull</vt:lpstr>
      <vt:lpstr>quick</vt:lpstr>
      <vt:lpstr>reach</vt:lpstr>
      <vt:lpstr>record</vt:lpstr>
      <vt:lpstr>remember</vt:lpstr>
      <vt:lpstr>remove</vt:lpstr>
      <vt:lpstr>report</vt:lpstr>
      <vt:lpstr>result</vt:lpstr>
      <vt:lpstr>rise</vt:lpstr>
      <vt:lpstr>risk</vt:lpstr>
      <vt:lpstr>sale</vt:lpstr>
      <vt:lpstr>sea</vt:lpstr>
      <vt:lpstr>send</vt:lpstr>
      <vt:lpstr>share</vt:lpstr>
      <vt:lpstr>shop</vt:lpstr>
      <vt:lpstr>short</vt:lpstr>
      <vt:lpstr>son</vt:lpstr>
      <vt:lpstr>sort</vt:lpstr>
      <vt:lpstr>speak</vt:lpstr>
      <vt:lpstr>stay</vt:lpstr>
      <vt:lpstr>step</vt:lpstr>
      <vt:lpstr>street</vt:lpstr>
      <vt:lpstr>suffer</vt:lpstr>
      <vt:lpstr>summer</vt:lpstr>
      <vt:lpstr>task</vt:lpstr>
      <vt:lpstr>tax</vt:lpstr>
      <vt:lpstr>term</vt:lpstr>
      <vt:lpstr>title</vt:lpstr>
      <vt:lpstr>top</vt:lpstr>
      <vt:lpstr>understand</vt:lpstr>
      <vt:lpstr>view</vt:lpstr>
      <vt:lpstr>visit</vt:lpstr>
      <vt:lpstr>wall</vt:lpstr>
      <vt:lpstr>week</vt:lpstr>
      <vt:lpstr>wide</vt:lpstr>
      <vt:lpstr>wife</vt:lpstr>
      <vt:lpstr>word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28</cp:revision>
  <dcterms:created xsi:type="dcterms:W3CDTF">2015-09-17T13:58:47Z</dcterms:created>
  <dcterms:modified xsi:type="dcterms:W3CDTF">2015-09-17T20:01:25Z</dcterms:modified>
</cp:coreProperties>
</file>