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above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4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began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0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young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8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between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6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business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4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children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church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city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company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country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2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develop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1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2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different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done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7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during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either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6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enough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even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2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8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example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fact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7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family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action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9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feet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felt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few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8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general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2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great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2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ground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group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3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himself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honest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against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1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however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human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0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important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interest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its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it’s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itself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knew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large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later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almost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law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least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7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less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life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0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light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local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8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matter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2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means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member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4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mind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although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2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must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need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6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nothing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number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5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often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orange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3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order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9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perhaps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place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among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3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point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possible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5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power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president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7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problem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2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program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public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rather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1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room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several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area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shown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side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4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since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7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something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state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4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still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system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thought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time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told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1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become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toward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truck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8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well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whether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whole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8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within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without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8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world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yet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9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above</vt:lpstr>
      <vt:lpstr>act</vt:lpstr>
      <vt:lpstr>action</vt:lpstr>
      <vt:lpstr>against</vt:lpstr>
      <vt:lpstr>almost</vt:lpstr>
      <vt:lpstr>although</vt:lpstr>
      <vt:lpstr>among</vt:lpstr>
      <vt:lpstr>area</vt:lpstr>
      <vt:lpstr>become</vt:lpstr>
      <vt:lpstr>began</vt:lpstr>
      <vt:lpstr>being</vt:lpstr>
      <vt:lpstr>between</vt:lpstr>
      <vt:lpstr>business</vt:lpstr>
      <vt:lpstr>children</vt:lpstr>
      <vt:lpstr>church</vt:lpstr>
      <vt:lpstr>city</vt:lpstr>
      <vt:lpstr>company</vt:lpstr>
      <vt:lpstr>country</vt:lpstr>
      <vt:lpstr>develop</vt:lpstr>
      <vt:lpstr>different</vt:lpstr>
      <vt:lpstr>done</vt:lpstr>
      <vt:lpstr>during</vt:lpstr>
      <vt:lpstr>either</vt:lpstr>
      <vt:lpstr>enough</vt:lpstr>
      <vt:lpstr>even</vt:lpstr>
      <vt:lpstr>ever</vt:lpstr>
      <vt:lpstr>example</vt:lpstr>
      <vt:lpstr>fact</vt:lpstr>
      <vt:lpstr>family</vt:lpstr>
      <vt:lpstr>feet</vt:lpstr>
      <vt:lpstr>felt</vt:lpstr>
      <vt:lpstr>few</vt:lpstr>
      <vt:lpstr>form</vt:lpstr>
      <vt:lpstr>general</vt:lpstr>
      <vt:lpstr>great</vt:lpstr>
      <vt:lpstr>ground</vt:lpstr>
      <vt:lpstr>group</vt:lpstr>
      <vt:lpstr>himself</vt:lpstr>
      <vt:lpstr>honest</vt:lpstr>
      <vt:lpstr>however</vt:lpstr>
      <vt:lpstr>human</vt:lpstr>
      <vt:lpstr>important</vt:lpstr>
      <vt:lpstr>interest</vt:lpstr>
      <vt:lpstr>its</vt:lpstr>
      <vt:lpstr>it’s</vt:lpstr>
      <vt:lpstr>itself</vt:lpstr>
      <vt:lpstr>knew</vt:lpstr>
      <vt:lpstr>large</vt:lpstr>
      <vt:lpstr>later</vt:lpstr>
      <vt:lpstr>law</vt:lpstr>
      <vt:lpstr>least</vt:lpstr>
      <vt:lpstr>less</vt:lpstr>
      <vt:lpstr>life</vt:lpstr>
      <vt:lpstr>light</vt:lpstr>
      <vt:lpstr>local</vt:lpstr>
      <vt:lpstr>matter</vt:lpstr>
      <vt:lpstr>means</vt:lpstr>
      <vt:lpstr>member</vt:lpstr>
      <vt:lpstr>mind</vt:lpstr>
      <vt:lpstr>must</vt:lpstr>
      <vt:lpstr>need</vt:lpstr>
      <vt:lpstr>nothing</vt:lpstr>
      <vt:lpstr>number</vt:lpstr>
      <vt:lpstr>often</vt:lpstr>
      <vt:lpstr>orange</vt:lpstr>
      <vt:lpstr>order</vt:lpstr>
      <vt:lpstr>per</vt:lpstr>
      <vt:lpstr>perhaps</vt:lpstr>
      <vt:lpstr>place</vt:lpstr>
      <vt:lpstr>point</vt:lpstr>
      <vt:lpstr>possible</vt:lpstr>
      <vt:lpstr>power</vt:lpstr>
      <vt:lpstr>president</vt:lpstr>
      <vt:lpstr>problem</vt:lpstr>
      <vt:lpstr>program</vt:lpstr>
      <vt:lpstr>public</vt:lpstr>
      <vt:lpstr>rather</vt:lpstr>
      <vt:lpstr>room</vt:lpstr>
      <vt:lpstr>several</vt:lpstr>
      <vt:lpstr>shown</vt:lpstr>
      <vt:lpstr>side</vt:lpstr>
      <vt:lpstr>since</vt:lpstr>
      <vt:lpstr>something</vt:lpstr>
      <vt:lpstr>state</vt:lpstr>
      <vt:lpstr>still</vt:lpstr>
      <vt:lpstr>system</vt:lpstr>
      <vt:lpstr>thought</vt:lpstr>
      <vt:lpstr>time</vt:lpstr>
      <vt:lpstr>told</vt:lpstr>
      <vt:lpstr>toward</vt:lpstr>
      <vt:lpstr>truck</vt:lpstr>
      <vt:lpstr>well</vt:lpstr>
      <vt:lpstr>went</vt:lpstr>
      <vt:lpstr>whether</vt:lpstr>
      <vt:lpstr>whole</vt:lpstr>
      <vt:lpstr>within</vt:lpstr>
      <vt:lpstr>without</vt:lpstr>
      <vt:lpstr>world</vt:lpstr>
      <vt:lpstr>yet</vt:lpstr>
      <vt:lpstr>young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28</cp:revision>
  <dcterms:created xsi:type="dcterms:W3CDTF">2015-09-17T13:58:47Z</dcterms:created>
  <dcterms:modified xsi:type="dcterms:W3CDTF">2015-09-17T19:33:52Z</dcterms:modified>
</cp:coreProperties>
</file>