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EEA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9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4A501-8D02-4DDB-B9CE-0FB0C357C71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18B1-0EC0-4938-A2CB-D9C75DF4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45A-BEB9-449E-BFC8-12494CBCC1D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DEE5-F26B-4384-84EF-7218CBA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22" y="2766219"/>
            <a:ext cx="8726556" cy="1325563"/>
          </a:xfrm>
        </p:spPr>
        <p:txBody>
          <a:bodyPr>
            <a:noAutofit/>
          </a:bodyPr>
          <a:lstStyle>
            <a:lvl1pPr algn="ctr"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3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along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5"/>
    </mc:Choice>
    <mc:Fallback>
      <p:transition spd="slow" advTm="2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5"/>
    </mc:Choice>
    <mc:Fallback>
      <p:transition spd="slow" advTm="1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yell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8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2"/>
    </mc:Choice>
    <mc:Fallback>
      <p:transition spd="slow" advTm="1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carry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2"/>
    </mc:Choice>
    <mc:Fallback>
      <p:transition spd="slow" advTm="1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clean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0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6"/>
    </mc:Choice>
    <mc:Fallback>
      <p:transition spd="slow" advTm="1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clothes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6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4"/>
    </mc:Choice>
    <mc:Fallback>
      <p:transition spd="slow" advTm="1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close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7"/>
    </mc:Choice>
    <mc:Fallback>
      <p:transition spd="slow" advTm="1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coat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1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6"/>
    </mc:Choice>
    <mc:Fallback>
      <p:transition spd="slow" advTm="1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cold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7"/>
    </mc:Choice>
    <mc:Fallback>
      <p:transition spd="slow" advTm="1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cut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6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0"/>
    </mc:Choice>
    <mc:Fallback>
      <p:transition spd="slow" advTm="1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didn’t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2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8"/>
    </mc:Choice>
    <mc:Fallback>
      <p:transition spd="slow" advTm="2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does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0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6"/>
    </mc:Choice>
    <mc:Fallback>
      <p:transition spd="slow" advTm="1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always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8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5"/>
    </mc:Choice>
    <mc:Fallback>
      <p:transition spd="slow" advTm="1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dog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9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9"/>
    </mc:Choice>
    <mc:Fallback>
      <p:transition spd="slow" advTm="1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don’t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5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9"/>
    </mc:Choice>
    <mc:Fallback>
      <p:transition spd="slow" advTm="1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door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1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6"/>
    </mc:Choice>
    <mc:Fallback>
      <p:transition spd="slow" advTm="1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dress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1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4"/>
    </mc:Choice>
    <mc:Fallback>
      <p:transition spd="slow" advTm="1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early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5"/>
    </mc:Choice>
    <mc:Fallback>
      <p:transition spd="slow" advTm="1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eight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5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8"/>
    </mc:Choice>
    <mc:Fallback>
      <p:transition spd="slow" advTm="1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every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1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1"/>
    </mc:Choice>
    <mc:Fallback>
      <p:transition spd="slow" advTm="1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eyes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0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7"/>
    </mc:Choice>
    <mc:Fallback>
      <p:transition spd="slow" advTm="1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face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2"/>
    </mc:Choice>
    <mc:Fallback>
      <p:transition spd="slow" advTm="1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fast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5"/>
    </mc:Choice>
    <mc:Fallback>
      <p:transition spd="slow" advTm="1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anything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4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1"/>
    </mc:Choice>
    <mc:Fallback>
      <p:transition spd="slow" advTm="1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fat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2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6"/>
    </mc:Choice>
    <mc:Fallback>
      <p:transition spd="slow" advTm="1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fine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6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6"/>
    </mc:Choice>
    <mc:Fallback>
      <p:transition spd="slow" advTm="1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fire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3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7"/>
    </mc:Choice>
    <mc:Fallback>
      <p:transition spd="slow" advTm="1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fly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7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5"/>
    </mc:Choice>
    <mc:Fallback>
      <p:transition spd="slow" advTm="1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food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8"/>
    </mc:Choice>
    <mc:Fallback>
      <p:transition spd="slow" advTm="1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full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5"/>
    </mc:Choice>
    <mc:Fallback>
      <p:transition spd="slow" advTm="2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funny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3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4"/>
    </mc:Choice>
    <mc:Fallback>
      <p:transition spd="slow" advTm="1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grow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8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4"/>
    </mc:Choice>
    <mc:Fallback>
      <p:transition spd="slow" advTm="1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gave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7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4"/>
    </mc:Choice>
    <mc:Fallback>
      <p:transition spd="slow" advTm="1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goes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0"/>
    </mc:Choice>
    <mc:Fallback>
      <p:transition spd="slow" advTm="1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around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5"/>
    </mc:Choice>
    <mc:Fallback>
      <p:transition spd="slow" advTm="1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green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2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2"/>
    </mc:Choice>
    <mc:Fallback>
      <p:transition spd="slow" advTm="2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happy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2"/>
    </mc:Choice>
    <mc:Fallback>
      <p:transition spd="slow" advTm="1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hard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9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0"/>
    </mc:Choice>
    <mc:Fallback>
      <p:transition spd="slow" advTm="1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hat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7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2"/>
    </mc:Choice>
    <mc:Fallback>
      <p:transition spd="slow" advTm="1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head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1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1"/>
    </mc:Choice>
    <mc:Fallback>
      <p:transition spd="slow" advTm="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hear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7"/>
    </mc:Choice>
    <mc:Fallback>
      <p:transition spd="slow" advTm="1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help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0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4"/>
    </mc:Choice>
    <mc:Fallback>
      <p:transition spd="slow" advTm="1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hold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1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7"/>
    </mc:Choice>
    <mc:Fallback>
      <p:transition spd="slow" advTm="1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hope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6"/>
    </mc:Choice>
    <mc:Fallback>
      <p:transition spd="slow" advTm="1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hot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7"/>
    </mc:Choice>
    <mc:Fallback>
      <p:transition spd="slow" advTm="1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ask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4"/>
    </mc:Choice>
    <mc:Fallback>
      <p:transition spd="slow" advTm="1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jump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6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7"/>
    </mc:Choice>
    <mc:Fallback>
      <p:transition spd="slow" advTm="1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keep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1"/>
    </mc:Choice>
    <mc:Fallback>
      <p:transition spd="slow" advTm="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letter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0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1"/>
    </mc:Choice>
    <mc:Fallback>
      <p:transition spd="slow" advTm="1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longer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6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0"/>
    </mc:Choice>
    <mc:Fallback>
      <p:transition spd="slow" advTm="1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loud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3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4"/>
    </mc:Choice>
    <mc:Fallback>
      <p:transition spd="slow" advTm="1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might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0"/>
    </mc:Choice>
    <mc:Fallback>
      <p:transition spd="slow" advTm="1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money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6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9"/>
    </mc:Choice>
    <mc:Fallback>
      <p:transition spd="slow" advTm="1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myself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9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5"/>
    </mc:Choice>
    <mc:Fallback>
      <p:transition spd="slow" advTm="1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now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9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4"/>
    </mc:Choice>
    <mc:Fallback>
      <p:transition spd="slow" advTm="1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o’clock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2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4"/>
    </mc:Choice>
    <mc:Fallback>
      <p:transition spd="slow" advTm="1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"/>
    </mc:Choice>
    <mc:Fallback>
      <p:transition spd="slow" advTm="1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off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7"/>
    </mc:Choice>
    <mc:Fallback>
      <p:transition spd="slow" advTm="1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once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9"/>
    </mc:Choice>
    <mc:Fallback>
      <p:transition spd="slow" advTm="1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pair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3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"/>
    </mc:Choice>
    <mc:Fallback>
      <p:transition spd="slow" advTm="1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part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1"/>
    </mc:Choice>
    <mc:Fallback>
      <p:transition spd="slow" advTm="1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ride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4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2"/>
    </mc:Choice>
    <mc:Fallback>
      <p:transition spd="slow" advTm="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round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5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8"/>
    </mc:Choice>
    <mc:Fallback>
      <p:transition spd="slow" advTm="1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same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"/>
    </mc:Choice>
    <mc:Fallback>
      <p:transition spd="slow" advTm="1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sat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8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3"/>
    </mc:Choice>
    <mc:Fallback>
      <p:transition spd="slow" advTm="1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second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4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5"/>
    </mc:Choice>
    <mc:Fallback>
      <p:transition spd="slow" advTm="1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set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6"/>
    </mc:Choice>
    <mc:Fallback>
      <p:transition spd="slow" advTm="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bed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9"/>
    </mc:Choice>
    <mc:Fallback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seven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5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9"/>
    </mc:Choice>
    <mc:Fallback>
      <p:transition spd="slow" advTm="1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show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2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2"/>
    </mc:Choice>
    <mc:Fallback>
      <p:transition spd="slow" advTm="1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sing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9"/>
    </mc:Choice>
    <mc:Fallback>
      <p:transition spd="slow" advTm="1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sister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4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3"/>
    </mc:Choice>
    <mc:Fallback>
      <p:transition spd="slow" advTm="1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sit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5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9"/>
    </mc:Choice>
    <mc:Fallback>
      <p:transition spd="slow" advTm="1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six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2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4"/>
    </mc:Choice>
    <mc:Fallback>
      <p:transition spd="slow" advTm="6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sleep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5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2"/>
    </mc:Choice>
    <mc:Fallback>
      <p:transition spd="slow" advTm="1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small 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7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5"/>
    </mc:Choice>
    <mc:Fallback>
      <p:transition spd="slow" advTm="1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start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9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stop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8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6"/>
    </mc:Choice>
    <mc:Fallback>
      <p:transition spd="slow" advTm="1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brown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7"/>
    </mc:Choice>
    <mc:Fallback>
      <p:transition spd="slow" advTm="1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ten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6"/>
    </mc:Choice>
    <mc:Fallback>
      <p:transition spd="slow" advTm="1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thank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4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8"/>
    </mc:Choice>
    <mc:Fallback>
      <p:transition spd="slow" advTm="1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third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8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7"/>
    </mc:Choice>
    <mc:Fallback>
      <p:transition spd="slow" advTm="1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those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7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5"/>
    </mc:Choice>
    <mc:Fallback>
      <p:transition spd="slow" advTm="1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through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2"/>
    </mc:Choice>
    <mc:Fallback>
      <p:transition spd="slow" advTm="1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today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7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0"/>
    </mc:Choice>
    <mc:Fallback>
      <p:transition spd="slow" advTm="1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tomorrow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5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2"/>
    </mc:Choice>
    <mc:Fallback>
      <p:transition spd="slow" advTm="1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took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6"/>
    </mc:Choice>
    <mc:Fallback>
      <p:transition spd="slow" advTm="1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town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8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7"/>
    </mc:Choice>
    <mc:Fallback>
      <p:transition spd="slow" advTm="1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try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3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8"/>
    </mc:Choice>
    <mc:Fallback>
      <p:transition spd="slow" advTm="1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buy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4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4"/>
    </mc:Choice>
    <mc:Fallback>
      <p:transition spd="slow" advTm="1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turn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7"/>
    </mc:Choice>
    <mc:Fallback>
      <p:transition spd="slow" advTm="1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walk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3"/>
    </mc:Choice>
    <mc:Fallback>
      <p:transition spd="slow" advTm="1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warm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5"/>
    </mc:Choice>
    <mc:Fallback>
      <p:transition spd="slow" advTm="1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wash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7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0"/>
    </mc:Choice>
    <mc:Fallback>
      <p:transition spd="slow" advTm="1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water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4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5"/>
    </mc:Choice>
    <mc:Fallback>
      <p:transition spd="slow" advTm="1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woman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1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1"/>
    </mc:Choice>
    <mc:Fallback>
      <p:transition spd="slow" advTm="1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write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4"/>
    </mc:Choice>
    <mc:Fallback>
      <p:transition spd="slow" advTm="1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yellow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4"/>
    </mc:Choice>
    <mc:Fallback>
      <p:transition spd="slow" advTm="1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yes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7"/>
    </mc:Choice>
    <mc:Fallback>
      <p:transition spd="slow" advTm="1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yesterday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7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1"/>
    </mc:Choice>
    <mc:Fallback>
      <p:transition spd="slow" advTm="1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100</Words>
  <Application>Microsoft Office PowerPoint</Application>
  <PresentationFormat>On-screen Show (4:3)</PresentationFormat>
  <Paragraphs>100</Paragraphs>
  <Slides>100</Slides>
  <Notes>0</Notes>
  <HiddenSlides>0</HiddenSlides>
  <MMClips>100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Times New Roman</vt:lpstr>
      <vt:lpstr>Office Theme</vt:lpstr>
      <vt:lpstr>along</vt:lpstr>
      <vt:lpstr>always</vt:lpstr>
      <vt:lpstr>anything</vt:lpstr>
      <vt:lpstr>around</vt:lpstr>
      <vt:lpstr>ask</vt:lpstr>
      <vt:lpstr>ate</vt:lpstr>
      <vt:lpstr>bed</vt:lpstr>
      <vt:lpstr>brown</vt:lpstr>
      <vt:lpstr>buy</vt:lpstr>
      <vt:lpstr>car</vt:lpstr>
      <vt:lpstr>carry</vt:lpstr>
      <vt:lpstr>clean</vt:lpstr>
      <vt:lpstr>clothes</vt:lpstr>
      <vt:lpstr>close</vt:lpstr>
      <vt:lpstr>coat</vt:lpstr>
      <vt:lpstr>cold</vt:lpstr>
      <vt:lpstr>cut</vt:lpstr>
      <vt:lpstr>didn’t</vt:lpstr>
      <vt:lpstr>does</vt:lpstr>
      <vt:lpstr>dog</vt:lpstr>
      <vt:lpstr>don’t</vt:lpstr>
      <vt:lpstr>door</vt:lpstr>
      <vt:lpstr>dress</vt:lpstr>
      <vt:lpstr>early</vt:lpstr>
      <vt:lpstr>eight</vt:lpstr>
      <vt:lpstr>every</vt:lpstr>
      <vt:lpstr>eyes</vt:lpstr>
      <vt:lpstr>face</vt:lpstr>
      <vt:lpstr>fast</vt:lpstr>
      <vt:lpstr>fat</vt:lpstr>
      <vt:lpstr>fine</vt:lpstr>
      <vt:lpstr>fire</vt:lpstr>
      <vt:lpstr>fly</vt:lpstr>
      <vt:lpstr>food</vt:lpstr>
      <vt:lpstr>full</vt:lpstr>
      <vt:lpstr>funny</vt:lpstr>
      <vt:lpstr>grow</vt:lpstr>
      <vt:lpstr>gave</vt:lpstr>
      <vt:lpstr>goes</vt:lpstr>
      <vt:lpstr>green</vt:lpstr>
      <vt:lpstr>happy</vt:lpstr>
      <vt:lpstr>hard</vt:lpstr>
      <vt:lpstr>hat</vt:lpstr>
      <vt:lpstr>head</vt:lpstr>
      <vt:lpstr>hear</vt:lpstr>
      <vt:lpstr>help</vt:lpstr>
      <vt:lpstr>hold</vt:lpstr>
      <vt:lpstr>hope</vt:lpstr>
      <vt:lpstr>hot</vt:lpstr>
      <vt:lpstr>jump</vt:lpstr>
      <vt:lpstr>keep</vt:lpstr>
      <vt:lpstr>letter</vt:lpstr>
      <vt:lpstr>longer</vt:lpstr>
      <vt:lpstr>loud</vt:lpstr>
      <vt:lpstr>might</vt:lpstr>
      <vt:lpstr>money</vt:lpstr>
      <vt:lpstr>myself</vt:lpstr>
      <vt:lpstr>now</vt:lpstr>
      <vt:lpstr>o’clock</vt:lpstr>
      <vt:lpstr>off</vt:lpstr>
      <vt:lpstr>once</vt:lpstr>
      <vt:lpstr>pair</vt:lpstr>
      <vt:lpstr>part</vt:lpstr>
      <vt:lpstr>ride</vt:lpstr>
      <vt:lpstr>round</vt:lpstr>
      <vt:lpstr>same</vt:lpstr>
      <vt:lpstr>sat</vt:lpstr>
      <vt:lpstr>second</vt:lpstr>
      <vt:lpstr>set</vt:lpstr>
      <vt:lpstr>seven</vt:lpstr>
      <vt:lpstr>show</vt:lpstr>
      <vt:lpstr>sing</vt:lpstr>
      <vt:lpstr>sister</vt:lpstr>
      <vt:lpstr>sit</vt:lpstr>
      <vt:lpstr>six</vt:lpstr>
      <vt:lpstr>sleep</vt:lpstr>
      <vt:lpstr>small  </vt:lpstr>
      <vt:lpstr>start</vt:lpstr>
      <vt:lpstr>stop</vt:lpstr>
      <vt:lpstr>ten</vt:lpstr>
      <vt:lpstr>thank</vt:lpstr>
      <vt:lpstr>third</vt:lpstr>
      <vt:lpstr>those</vt:lpstr>
      <vt:lpstr>through</vt:lpstr>
      <vt:lpstr>today</vt:lpstr>
      <vt:lpstr>tomorrow</vt:lpstr>
      <vt:lpstr>took</vt:lpstr>
      <vt:lpstr>town</vt:lpstr>
      <vt:lpstr>try</vt:lpstr>
      <vt:lpstr>turn</vt:lpstr>
      <vt:lpstr>walk</vt:lpstr>
      <vt:lpstr>warm</vt:lpstr>
      <vt:lpstr>wash</vt:lpstr>
      <vt:lpstr>water</vt:lpstr>
      <vt:lpstr>woman</vt:lpstr>
      <vt:lpstr>write</vt:lpstr>
      <vt:lpstr>yellow</vt:lpstr>
      <vt:lpstr>yes</vt:lpstr>
      <vt:lpstr>yesterday</vt:lpstr>
      <vt:lpstr>yell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Paul Kretchmer</dc:creator>
  <cp:lastModifiedBy>Paul Kretchmer</cp:lastModifiedBy>
  <cp:revision>29</cp:revision>
  <dcterms:created xsi:type="dcterms:W3CDTF">2015-09-17T13:58:47Z</dcterms:created>
  <dcterms:modified xsi:type="dcterms:W3CDTF">2015-09-17T20:24:53Z</dcterms:modified>
</cp:coreProperties>
</file>