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0" autoAdjust="0"/>
    <p:restoredTop sz="94660"/>
  </p:normalViewPr>
  <p:slideViewPr>
    <p:cSldViewPr snapToGrid="0">
      <p:cViewPr>
        <p:scale>
          <a:sx n="66" d="100"/>
          <a:sy n="66" d="100"/>
        </p:scale>
        <p:origin x="27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93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4A501-8D02-4DDB-B9CE-0FB0C357C71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18B1-0EC0-4938-A2CB-D9C75DF4A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45A-BEB9-449E-BFC8-12494CBCC1D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DEE5-F26B-4384-84EF-7218CBA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Autofit/>
          </a:bodyPr>
          <a:lstStyle>
            <a:lvl1pPr algn="ctr">
              <a:defRPr sz="1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3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6.m4a"/><Relationship Id="rId1" Type="http://schemas.microsoft.com/office/2007/relationships/media" Target="../media/media76.m4a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8.m4a"/><Relationship Id="rId1" Type="http://schemas.microsoft.com/office/2007/relationships/media" Target="../media/media78.m4a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3.m4a"/><Relationship Id="rId1" Type="http://schemas.microsoft.com/office/2007/relationships/media" Target="../media/media83.m4a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5.m4a"/><Relationship Id="rId1" Type="http://schemas.microsoft.com/office/2007/relationships/media" Target="../media/media85.m4a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7.m4a"/><Relationship Id="rId1" Type="http://schemas.microsoft.com/office/2007/relationships/media" Target="../media/media87.m4a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9.m4a"/><Relationship Id="rId1" Type="http://schemas.microsoft.com/office/2007/relationships/media" Target="../media/media8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ahead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2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count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7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worth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cross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4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curse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danger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9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desire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9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distance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disturb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5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dollar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0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drink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4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dust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2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ancient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duty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earn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empty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encourage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0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enemy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6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escape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evil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excellent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3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explore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7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favor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7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battle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1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1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1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fix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1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flat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2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flow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2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forest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2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freeze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gas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9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heat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2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hill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7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beside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7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honor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7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judge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6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key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7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leader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7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limit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1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mark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mass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5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master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6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melt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9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message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born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6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mouth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8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narrow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5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neighbor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5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nobody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none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8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obvious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0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opposite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5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perfect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4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plane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4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poem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8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bridge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3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pray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1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print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5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recognize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6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remind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8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rich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6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scene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2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search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9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secret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6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shape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6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camp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3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sharp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5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shelter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4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shoe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sight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signal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7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slip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9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soft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9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solid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somewhere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5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spoke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0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chair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0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sport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5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stain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1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stair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2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straight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strange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surprise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1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surround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4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sweet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taste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thick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cool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0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4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touch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9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valley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6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vote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3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warn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2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weather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3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weight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2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welcome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4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7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100</Words>
  <Application>Microsoft Office PowerPoint</Application>
  <PresentationFormat>On-screen Show (4:3)</PresentationFormat>
  <Paragraphs>100</Paragraphs>
  <Slides>100</Slides>
  <Notes>0</Notes>
  <HiddenSlides>0</HiddenSlides>
  <MMClips>100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Times New Roman</vt:lpstr>
      <vt:lpstr>Office Theme</vt:lpstr>
      <vt:lpstr>ahead</vt:lpstr>
      <vt:lpstr>ancient</vt:lpstr>
      <vt:lpstr>battle</vt:lpstr>
      <vt:lpstr>beside</vt:lpstr>
      <vt:lpstr>born</vt:lpstr>
      <vt:lpstr>bridge</vt:lpstr>
      <vt:lpstr>camp</vt:lpstr>
      <vt:lpstr>chair</vt:lpstr>
      <vt:lpstr>cool</vt:lpstr>
      <vt:lpstr>count</vt:lpstr>
      <vt:lpstr>cross</vt:lpstr>
      <vt:lpstr>curse</vt:lpstr>
      <vt:lpstr>danger</vt:lpstr>
      <vt:lpstr>desire</vt:lpstr>
      <vt:lpstr>distance</vt:lpstr>
      <vt:lpstr>disturb</vt:lpstr>
      <vt:lpstr>dollar</vt:lpstr>
      <vt:lpstr>drink</vt:lpstr>
      <vt:lpstr>dust</vt:lpstr>
      <vt:lpstr>duty</vt:lpstr>
      <vt:lpstr>earn</vt:lpstr>
      <vt:lpstr>empty</vt:lpstr>
      <vt:lpstr>encourage</vt:lpstr>
      <vt:lpstr>enemy</vt:lpstr>
      <vt:lpstr>escape</vt:lpstr>
      <vt:lpstr>evil</vt:lpstr>
      <vt:lpstr>excellent</vt:lpstr>
      <vt:lpstr>explore</vt:lpstr>
      <vt:lpstr>favor</vt:lpstr>
      <vt:lpstr>file</vt:lpstr>
      <vt:lpstr>fit</vt:lpstr>
      <vt:lpstr>fix</vt:lpstr>
      <vt:lpstr>flat</vt:lpstr>
      <vt:lpstr>flow</vt:lpstr>
      <vt:lpstr>forest</vt:lpstr>
      <vt:lpstr>freeze</vt:lpstr>
      <vt:lpstr>gas</vt:lpstr>
      <vt:lpstr>heat</vt:lpstr>
      <vt:lpstr>hill</vt:lpstr>
      <vt:lpstr>honor</vt:lpstr>
      <vt:lpstr>judge</vt:lpstr>
      <vt:lpstr>key</vt:lpstr>
      <vt:lpstr>leader</vt:lpstr>
      <vt:lpstr>limit</vt:lpstr>
      <vt:lpstr>mark</vt:lpstr>
      <vt:lpstr>mass</vt:lpstr>
      <vt:lpstr>master</vt:lpstr>
      <vt:lpstr>melt</vt:lpstr>
      <vt:lpstr>message</vt:lpstr>
      <vt:lpstr>mouth</vt:lpstr>
      <vt:lpstr>narrow</vt:lpstr>
      <vt:lpstr>neighbor</vt:lpstr>
      <vt:lpstr>nobody</vt:lpstr>
      <vt:lpstr>none</vt:lpstr>
      <vt:lpstr>obvious</vt:lpstr>
      <vt:lpstr>opposite</vt:lpstr>
      <vt:lpstr>perfect</vt:lpstr>
      <vt:lpstr>plane</vt:lpstr>
      <vt:lpstr>poem</vt:lpstr>
      <vt:lpstr>pray</vt:lpstr>
      <vt:lpstr>print</vt:lpstr>
      <vt:lpstr>rain</vt:lpstr>
      <vt:lpstr>recognize</vt:lpstr>
      <vt:lpstr>remind</vt:lpstr>
      <vt:lpstr>rich</vt:lpstr>
      <vt:lpstr>scene</vt:lpstr>
      <vt:lpstr>search</vt:lpstr>
      <vt:lpstr>secret</vt:lpstr>
      <vt:lpstr>shape</vt:lpstr>
      <vt:lpstr>sharp</vt:lpstr>
      <vt:lpstr>shelter</vt:lpstr>
      <vt:lpstr>shoe</vt:lpstr>
      <vt:lpstr>sight</vt:lpstr>
      <vt:lpstr>signal</vt:lpstr>
      <vt:lpstr>slip</vt:lpstr>
      <vt:lpstr>soft</vt:lpstr>
      <vt:lpstr>solid</vt:lpstr>
      <vt:lpstr>somewhere</vt:lpstr>
      <vt:lpstr>spoke</vt:lpstr>
      <vt:lpstr>sport</vt:lpstr>
      <vt:lpstr>stain</vt:lpstr>
      <vt:lpstr>stair</vt:lpstr>
      <vt:lpstr>straight</vt:lpstr>
      <vt:lpstr>strange</vt:lpstr>
      <vt:lpstr>surprise</vt:lpstr>
      <vt:lpstr>surround</vt:lpstr>
      <vt:lpstr>sweet</vt:lpstr>
      <vt:lpstr>taste</vt:lpstr>
      <vt:lpstr>thick</vt:lpstr>
      <vt:lpstr>thin</vt:lpstr>
      <vt:lpstr>touch</vt:lpstr>
      <vt:lpstr>valley</vt:lpstr>
      <vt:lpstr>vote</vt:lpstr>
      <vt:lpstr>warn</vt:lpstr>
      <vt:lpstr>wave</vt:lpstr>
      <vt:lpstr>weather</vt:lpstr>
      <vt:lpstr>weight</vt:lpstr>
      <vt:lpstr>welcome</vt:lpstr>
      <vt:lpstr>wind</vt:lpstr>
      <vt:lpstr>worth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Paul Kretchmer</dc:creator>
  <cp:lastModifiedBy>Paul Kretchmer</cp:lastModifiedBy>
  <cp:revision>14</cp:revision>
  <dcterms:created xsi:type="dcterms:W3CDTF">2015-09-17T13:58:47Z</dcterms:created>
  <dcterms:modified xsi:type="dcterms:W3CDTF">2015-09-17T18:16:21Z</dcterms:modified>
</cp:coreProperties>
</file>