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1F5"/>
    <a:srgbClr val="EA7EEA"/>
    <a:srgbClr val="FFC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60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193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4A501-8D02-4DDB-B9CE-0FB0C357C71E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218B1-0EC0-4938-A2CB-D9C75DF4A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78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0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40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3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345A-BEB9-449E-BFC8-12494CBCC1D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DEE5-F26B-4384-84EF-7218CBA8A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86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4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6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12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9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</p:spPr>
        <p:txBody>
          <a:bodyPr>
            <a:noAutofit/>
          </a:bodyPr>
          <a:lstStyle>
            <a:lvl1pPr algn="ctr">
              <a:defRPr sz="1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3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5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2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8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1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1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0.m4a"/><Relationship Id="rId1" Type="http://schemas.microsoft.com/office/2007/relationships/media" Target="../media/media10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6.m4a"/><Relationship Id="rId1" Type="http://schemas.microsoft.com/office/2007/relationships/media" Target="../media/media56.m4a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7.m4a"/><Relationship Id="rId1" Type="http://schemas.microsoft.com/office/2007/relationships/media" Target="../media/media57.m4a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8.m4a"/><Relationship Id="rId1" Type="http://schemas.microsoft.com/office/2007/relationships/media" Target="../media/media58.m4a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9.m4a"/><Relationship Id="rId1" Type="http://schemas.microsoft.com/office/2007/relationships/media" Target="../media/media59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0.m4a"/><Relationship Id="rId1" Type="http://schemas.microsoft.com/office/2007/relationships/media" Target="../media/media60.m4a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1.m4a"/><Relationship Id="rId1" Type="http://schemas.microsoft.com/office/2007/relationships/media" Target="../media/media61.m4a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2.m4a"/><Relationship Id="rId1" Type="http://schemas.microsoft.com/office/2007/relationships/media" Target="../media/media62.m4a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3.m4a"/><Relationship Id="rId1" Type="http://schemas.microsoft.com/office/2007/relationships/media" Target="../media/media63.m4a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4.m4a"/><Relationship Id="rId1" Type="http://schemas.microsoft.com/office/2007/relationships/media" Target="../media/media64.m4a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5.m4a"/><Relationship Id="rId1" Type="http://schemas.microsoft.com/office/2007/relationships/media" Target="../media/media65.m4a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6.m4a"/><Relationship Id="rId1" Type="http://schemas.microsoft.com/office/2007/relationships/media" Target="../media/media66.m4a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7.m4a"/><Relationship Id="rId1" Type="http://schemas.microsoft.com/office/2007/relationships/media" Target="../media/media67.m4a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8.m4a"/><Relationship Id="rId1" Type="http://schemas.microsoft.com/office/2007/relationships/media" Target="../media/media68.m4a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9.m4a"/><Relationship Id="rId1" Type="http://schemas.microsoft.com/office/2007/relationships/media" Target="../media/media69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0.m4a"/><Relationship Id="rId1" Type="http://schemas.microsoft.com/office/2007/relationships/media" Target="../media/media70.m4a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1.m4a"/><Relationship Id="rId1" Type="http://schemas.microsoft.com/office/2007/relationships/media" Target="../media/media71.m4a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2.m4a"/><Relationship Id="rId1" Type="http://schemas.microsoft.com/office/2007/relationships/media" Target="../media/media72.m4a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3.m4a"/><Relationship Id="rId1" Type="http://schemas.microsoft.com/office/2007/relationships/media" Target="../media/media73.m4a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4.m4a"/><Relationship Id="rId1" Type="http://schemas.microsoft.com/office/2007/relationships/media" Target="../media/media74.m4a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5.m4a"/><Relationship Id="rId1" Type="http://schemas.microsoft.com/office/2007/relationships/media" Target="../media/media75.m4a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6.m4a"/><Relationship Id="rId1" Type="http://schemas.microsoft.com/office/2007/relationships/media" Target="../media/media76.m4a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7.m4a"/><Relationship Id="rId1" Type="http://schemas.microsoft.com/office/2007/relationships/media" Target="../media/media77.m4a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8.m4a"/><Relationship Id="rId1" Type="http://schemas.microsoft.com/office/2007/relationships/media" Target="../media/media78.m4a"/><Relationship Id="rId4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9.m4a"/><Relationship Id="rId1" Type="http://schemas.microsoft.com/office/2007/relationships/media" Target="../media/media79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0.m4a"/><Relationship Id="rId1" Type="http://schemas.microsoft.com/office/2007/relationships/media" Target="../media/media80.m4a"/><Relationship Id="rId4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1.m4a"/><Relationship Id="rId1" Type="http://schemas.microsoft.com/office/2007/relationships/media" Target="../media/media81.m4a"/><Relationship Id="rId4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2.m4a"/><Relationship Id="rId1" Type="http://schemas.microsoft.com/office/2007/relationships/media" Target="../media/media82.m4a"/><Relationship Id="rId4" Type="http://schemas.openxmlformats.org/officeDocument/2006/relationships/image" Target="../media/image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3.m4a"/><Relationship Id="rId1" Type="http://schemas.microsoft.com/office/2007/relationships/media" Target="../media/media83.m4a"/><Relationship Id="rId4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4.m4a"/><Relationship Id="rId1" Type="http://schemas.microsoft.com/office/2007/relationships/media" Target="../media/media84.m4a"/><Relationship Id="rId4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5.m4a"/><Relationship Id="rId1" Type="http://schemas.microsoft.com/office/2007/relationships/media" Target="../media/media85.m4a"/><Relationship Id="rId4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6.m4a"/><Relationship Id="rId1" Type="http://schemas.microsoft.com/office/2007/relationships/media" Target="../media/media86.m4a"/><Relationship Id="rId4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7.m4a"/><Relationship Id="rId1" Type="http://schemas.microsoft.com/office/2007/relationships/media" Target="../media/media87.m4a"/><Relationship Id="rId4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8.m4a"/><Relationship Id="rId1" Type="http://schemas.microsoft.com/office/2007/relationships/media" Target="../media/media88.m4a"/><Relationship Id="rId4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9.m4a"/><Relationship Id="rId1" Type="http://schemas.microsoft.com/office/2007/relationships/media" Target="../media/media89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0.m4a"/><Relationship Id="rId1" Type="http://schemas.microsoft.com/office/2007/relationships/media" Target="../media/media90.m4a"/><Relationship Id="rId4" Type="http://schemas.openxmlformats.org/officeDocument/2006/relationships/image" Target="../media/image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1.m4a"/><Relationship Id="rId1" Type="http://schemas.microsoft.com/office/2007/relationships/media" Target="../media/media91.m4a"/><Relationship Id="rId4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2.m4a"/><Relationship Id="rId1" Type="http://schemas.microsoft.com/office/2007/relationships/media" Target="../media/media92.m4a"/><Relationship Id="rId4" Type="http://schemas.openxmlformats.org/officeDocument/2006/relationships/image" Target="../media/image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3.m4a"/><Relationship Id="rId1" Type="http://schemas.microsoft.com/office/2007/relationships/media" Target="../media/media93.m4a"/><Relationship Id="rId4" Type="http://schemas.openxmlformats.org/officeDocument/2006/relationships/image" Target="../media/image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4.m4a"/><Relationship Id="rId1" Type="http://schemas.microsoft.com/office/2007/relationships/media" Target="../media/media94.m4a"/><Relationship Id="rId4" Type="http://schemas.openxmlformats.org/officeDocument/2006/relationships/image" Target="../media/image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5.m4a"/><Relationship Id="rId1" Type="http://schemas.microsoft.com/office/2007/relationships/media" Target="../media/media95.m4a"/><Relationship Id="rId4" Type="http://schemas.openxmlformats.org/officeDocument/2006/relationships/image" Target="../media/image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6.m4a"/><Relationship Id="rId1" Type="http://schemas.microsoft.com/office/2007/relationships/media" Target="../media/media96.m4a"/><Relationship Id="rId4" Type="http://schemas.openxmlformats.org/officeDocument/2006/relationships/image" Target="../media/image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7.m4a"/><Relationship Id="rId1" Type="http://schemas.microsoft.com/office/2007/relationships/media" Target="../media/media97.m4a"/><Relationship Id="rId4" Type="http://schemas.openxmlformats.org/officeDocument/2006/relationships/image" Target="../media/image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8.m4a"/><Relationship Id="rId1" Type="http://schemas.microsoft.com/office/2007/relationships/media" Target="../media/media98.m4a"/><Relationship Id="rId4" Type="http://schemas.openxmlformats.org/officeDocument/2006/relationships/image" Target="../media/image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9.m4a"/><Relationship Id="rId1" Type="http://schemas.microsoft.com/office/2007/relationships/media" Target="../media/media9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able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81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begin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5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yourself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0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below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4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boat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93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body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8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boot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49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broke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3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build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9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cannot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7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care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19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careful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01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add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65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center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change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31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check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66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circle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7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class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67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clear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47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cloth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7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couldn’t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dark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die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83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afternoon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6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dinner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24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doing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7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draw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96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dream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80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dry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30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earth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75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easy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34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edge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9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else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50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everyone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air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31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everything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fair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0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familiar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54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fell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23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fight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94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fill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49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follow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9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free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26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front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4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half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23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already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19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happen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9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heard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05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heart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0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heavy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2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herself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7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hour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20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hurt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8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I’d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36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idea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71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inside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8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animal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2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instead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02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job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9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kids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99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kill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60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lady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00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land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2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learn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44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length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17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line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list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98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baby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9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listen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77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lost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58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lots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83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mixture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6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mountain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91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move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6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nice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1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ocean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96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pain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53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park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78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beautiful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28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pass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32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past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8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picture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2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plan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33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real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3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reason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0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rest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44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save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53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ship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31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sent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03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became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48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sick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3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solution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8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talk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0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teach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that’s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41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throw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24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wasn’t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11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watch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1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width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99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window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44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</TotalTime>
  <Words>100</Words>
  <Application>Microsoft Office PowerPoint</Application>
  <PresentationFormat>On-screen Show (4:3)</PresentationFormat>
  <Paragraphs>100</Paragraphs>
  <Slides>100</Slides>
  <Notes>0</Notes>
  <HiddenSlides>0</HiddenSlides>
  <MMClips>100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5" baseType="lpstr">
      <vt:lpstr>Arial</vt:lpstr>
      <vt:lpstr>Calibri</vt:lpstr>
      <vt:lpstr>Calibri Light</vt:lpstr>
      <vt:lpstr>Times New Roman</vt:lpstr>
      <vt:lpstr>Office Theme</vt:lpstr>
      <vt:lpstr>able</vt:lpstr>
      <vt:lpstr>add</vt:lpstr>
      <vt:lpstr>afternoon</vt:lpstr>
      <vt:lpstr>air</vt:lpstr>
      <vt:lpstr>already</vt:lpstr>
      <vt:lpstr>animal</vt:lpstr>
      <vt:lpstr>baby</vt:lpstr>
      <vt:lpstr>beautiful</vt:lpstr>
      <vt:lpstr>became</vt:lpstr>
      <vt:lpstr>begin</vt:lpstr>
      <vt:lpstr>below</vt:lpstr>
      <vt:lpstr>boat</vt:lpstr>
      <vt:lpstr>body</vt:lpstr>
      <vt:lpstr>boot</vt:lpstr>
      <vt:lpstr>broke</vt:lpstr>
      <vt:lpstr>build</vt:lpstr>
      <vt:lpstr>cannot</vt:lpstr>
      <vt:lpstr>care</vt:lpstr>
      <vt:lpstr>careful</vt:lpstr>
      <vt:lpstr>center</vt:lpstr>
      <vt:lpstr>change</vt:lpstr>
      <vt:lpstr>check</vt:lpstr>
      <vt:lpstr>circle</vt:lpstr>
      <vt:lpstr>class</vt:lpstr>
      <vt:lpstr>clear</vt:lpstr>
      <vt:lpstr>cloth</vt:lpstr>
      <vt:lpstr>couldn’t</vt:lpstr>
      <vt:lpstr>dark</vt:lpstr>
      <vt:lpstr>die</vt:lpstr>
      <vt:lpstr>dinner</vt:lpstr>
      <vt:lpstr>doing</vt:lpstr>
      <vt:lpstr>draw</vt:lpstr>
      <vt:lpstr>dream</vt:lpstr>
      <vt:lpstr>dry</vt:lpstr>
      <vt:lpstr>earth</vt:lpstr>
      <vt:lpstr>easy</vt:lpstr>
      <vt:lpstr>edge</vt:lpstr>
      <vt:lpstr>else</vt:lpstr>
      <vt:lpstr>everyone</vt:lpstr>
      <vt:lpstr>everything</vt:lpstr>
      <vt:lpstr>fair</vt:lpstr>
      <vt:lpstr>familiar</vt:lpstr>
      <vt:lpstr>fell</vt:lpstr>
      <vt:lpstr>fight</vt:lpstr>
      <vt:lpstr>fill</vt:lpstr>
      <vt:lpstr>follow</vt:lpstr>
      <vt:lpstr>free</vt:lpstr>
      <vt:lpstr>front</vt:lpstr>
      <vt:lpstr>half</vt:lpstr>
      <vt:lpstr>happen</vt:lpstr>
      <vt:lpstr>heard</vt:lpstr>
      <vt:lpstr>heart</vt:lpstr>
      <vt:lpstr>heavy</vt:lpstr>
      <vt:lpstr>herself</vt:lpstr>
      <vt:lpstr>hour</vt:lpstr>
      <vt:lpstr>hurt</vt:lpstr>
      <vt:lpstr>I’d</vt:lpstr>
      <vt:lpstr>idea</vt:lpstr>
      <vt:lpstr>inside</vt:lpstr>
      <vt:lpstr>instead</vt:lpstr>
      <vt:lpstr>job</vt:lpstr>
      <vt:lpstr>kids</vt:lpstr>
      <vt:lpstr>kill</vt:lpstr>
      <vt:lpstr>lady</vt:lpstr>
      <vt:lpstr>land</vt:lpstr>
      <vt:lpstr>learn</vt:lpstr>
      <vt:lpstr>length</vt:lpstr>
      <vt:lpstr>line</vt:lpstr>
      <vt:lpstr>list</vt:lpstr>
      <vt:lpstr>listen</vt:lpstr>
      <vt:lpstr>lost</vt:lpstr>
      <vt:lpstr>lots</vt:lpstr>
      <vt:lpstr>mixture</vt:lpstr>
      <vt:lpstr>mountain</vt:lpstr>
      <vt:lpstr>move</vt:lpstr>
      <vt:lpstr>nice</vt:lpstr>
      <vt:lpstr>ocean</vt:lpstr>
      <vt:lpstr>pain</vt:lpstr>
      <vt:lpstr>park</vt:lpstr>
      <vt:lpstr>pass</vt:lpstr>
      <vt:lpstr>past</vt:lpstr>
      <vt:lpstr>picture</vt:lpstr>
      <vt:lpstr>plan</vt:lpstr>
      <vt:lpstr>real</vt:lpstr>
      <vt:lpstr>reason</vt:lpstr>
      <vt:lpstr>rest</vt:lpstr>
      <vt:lpstr>save</vt:lpstr>
      <vt:lpstr>ship</vt:lpstr>
      <vt:lpstr>sent</vt:lpstr>
      <vt:lpstr>sick</vt:lpstr>
      <vt:lpstr>solution</vt:lpstr>
      <vt:lpstr>talk</vt:lpstr>
      <vt:lpstr>teach</vt:lpstr>
      <vt:lpstr>that’s</vt:lpstr>
      <vt:lpstr>throw</vt:lpstr>
      <vt:lpstr>wasn’t</vt:lpstr>
      <vt:lpstr>watch</vt:lpstr>
      <vt:lpstr>width</vt:lpstr>
      <vt:lpstr>window</vt:lpstr>
      <vt:lpstr>yourself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Paul Kretchmer</dc:creator>
  <cp:lastModifiedBy>Paul Kretchmer</cp:lastModifiedBy>
  <cp:revision>28</cp:revision>
  <dcterms:created xsi:type="dcterms:W3CDTF">2015-09-17T13:58:47Z</dcterms:created>
  <dcterms:modified xsi:type="dcterms:W3CDTF">2015-09-17T19:49:56Z</dcterms:modified>
</cp:coreProperties>
</file>