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60" autoAdjust="0"/>
    <p:restoredTop sz="94660"/>
  </p:normalViewPr>
  <p:slideViewPr>
    <p:cSldViewPr snapToGrid="0">
      <p:cViewPr>
        <p:scale>
          <a:sx n="66" d="100"/>
          <a:sy n="66" d="100"/>
        </p:scale>
        <p:origin x="966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193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4A501-8D02-4DDB-B9CE-0FB0C357C71E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218B1-0EC0-4938-A2CB-D9C75DF4A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78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05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40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3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345A-BEB9-449E-BFC8-12494CBCC1DC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DEE5-F26B-4384-84EF-7218CBA8A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86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41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60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12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97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66219"/>
            <a:ext cx="7886700" cy="1325563"/>
          </a:xfrm>
        </p:spPr>
        <p:txBody>
          <a:bodyPr>
            <a:noAutofit/>
          </a:bodyPr>
          <a:lstStyle>
            <a:lvl1pPr algn="ctr">
              <a:defRPr sz="1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34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54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27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80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1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0.m4a"/><Relationship Id="rId1" Type="http://schemas.microsoft.com/office/2007/relationships/media" Target="../media/media10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2.m4a"/><Relationship Id="rId1" Type="http://schemas.microsoft.com/office/2007/relationships/media" Target="../media/media52.m4a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3.m4a"/><Relationship Id="rId1" Type="http://schemas.microsoft.com/office/2007/relationships/media" Target="../media/media53.m4a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4.m4a"/><Relationship Id="rId1" Type="http://schemas.microsoft.com/office/2007/relationships/media" Target="../media/media54.m4a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5.m4a"/><Relationship Id="rId1" Type="http://schemas.microsoft.com/office/2007/relationships/media" Target="../media/media55.m4a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6.m4a"/><Relationship Id="rId1" Type="http://schemas.microsoft.com/office/2007/relationships/media" Target="../media/media56.m4a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7.m4a"/><Relationship Id="rId1" Type="http://schemas.microsoft.com/office/2007/relationships/media" Target="../media/media57.m4a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8.m4a"/><Relationship Id="rId1" Type="http://schemas.microsoft.com/office/2007/relationships/media" Target="../media/media58.m4a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9.m4a"/><Relationship Id="rId1" Type="http://schemas.microsoft.com/office/2007/relationships/media" Target="../media/media59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0.m4a"/><Relationship Id="rId1" Type="http://schemas.microsoft.com/office/2007/relationships/media" Target="../media/media60.m4a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1.m4a"/><Relationship Id="rId1" Type="http://schemas.microsoft.com/office/2007/relationships/media" Target="../media/media61.m4a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2.m4a"/><Relationship Id="rId1" Type="http://schemas.microsoft.com/office/2007/relationships/media" Target="../media/media62.m4a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3.m4a"/><Relationship Id="rId1" Type="http://schemas.microsoft.com/office/2007/relationships/media" Target="../media/media63.m4a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4.m4a"/><Relationship Id="rId1" Type="http://schemas.microsoft.com/office/2007/relationships/media" Target="../media/media64.m4a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5.m4a"/><Relationship Id="rId1" Type="http://schemas.microsoft.com/office/2007/relationships/media" Target="../media/media65.m4a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6.m4a"/><Relationship Id="rId1" Type="http://schemas.microsoft.com/office/2007/relationships/media" Target="../media/media66.m4a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7.m4a"/><Relationship Id="rId1" Type="http://schemas.microsoft.com/office/2007/relationships/media" Target="../media/media67.m4a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8.m4a"/><Relationship Id="rId1" Type="http://schemas.microsoft.com/office/2007/relationships/media" Target="../media/media68.m4a"/><Relationship Id="rId4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9.m4a"/><Relationship Id="rId1" Type="http://schemas.microsoft.com/office/2007/relationships/media" Target="../media/media69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0.m4a"/><Relationship Id="rId1" Type="http://schemas.microsoft.com/office/2007/relationships/media" Target="../media/media70.m4a"/><Relationship Id="rId4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1.m4a"/><Relationship Id="rId1" Type="http://schemas.microsoft.com/office/2007/relationships/media" Target="../media/media71.m4a"/><Relationship Id="rId4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2.m4a"/><Relationship Id="rId1" Type="http://schemas.microsoft.com/office/2007/relationships/media" Target="../media/media72.m4a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3.m4a"/><Relationship Id="rId1" Type="http://schemas.microsoft.com/office/2007/relationships/media" Target="../media/media73.m4a"/><Relationship Id="rId4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4.m4a"/><Relationship Id="rId1" Type="http://schemas.microsoft.com/office/2007/relationships/media" Target="../media/media74.m4a"/><Relationship Id="rId4" Type="http://schemas.openxmlformats.org/officeDocument/2006/relationships/image" Target="../media/image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5.m4a"/><Relationship Id="rId1" Type="http://schemas.microsoft.com/office/2007/relationships/media" Target="../media/media75.m4a"/><Relationship Id="rId4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6.m4a"/><Relationship Id="rId1" Type="http://schemas.microsoft.com/office/2007/relationships/media" Target="../media/media76.m4a"/><Relationship Id="rId4" Type="http://schemas.openxmlformats.org/officeDocument/2006/relationships/image" Target="../media/image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7.m4a"/><Relationship Id="rId1" Type="http://schemas.microsoft.com/office/2007/relationships/media" Target="../media/media77.m4a"/><Relationship Id="rId4" Type="http://schemas.openxmlformats.org/officeDocument/2006/relationships/image" Target="../media/image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8.m4a"/><Relationship Id="rId1" Type="http://schemas.microsoft.com/office/2007/relationships/media" Target="../media/media78.m4a"/><Relationship Id="rId4" Type="http://schemas.openxmlformats.org/officeDocument/2006/relationships/image" Target="../media/image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9.m4a"/><Relationship Id="rId1" Type="http://schemas.microsoft.com/office/2007/relationships/media" Target="../media/media79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0.m4a"/><Relationship Id="rId1" Type="http://schemas.microsoft.com/office/2007/relationships/media" Target="../media/media80.m4a"/><Relationship Id="rId4" Type="http://schemas.openxmlformats.org/officeDocument/2006/relationships/image" Target="../media/image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1.m4a"/><Relationship Id="rId1" Type="http://schemas.microsoft.com/office/2007/relationships/media" Target="../media/media81.m4a"/><Relationship Id="rId4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2.m4a"/><Relationship Id="rId1" Type="http://schemas.microsoft.com/office/2007/relationships/media" Target="../media/media82.m4a"/><Relationship Id="rId4" Type="http://schemas.openxmlformats.org/officeDocument/2006/relationships/image" Target="../media/image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3.m4a"/><Relationship Id="rId1" Type="http://schemas.microsoft.com/office/2007/relationships/media" Target="../media/media83.m4a"/><Relationship Id="rId4" Type="http://schemas.openxmlformats.org/officeDocument/2006/relationships/image" Target="../media/image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4.m4a"/><Relationship Id="rId1" Type="http://schemas.microsoft.com/office/2007/relationships/media" Target="../media/media84.m4a"/><Relationship Id="rId4" Type="http://schemas.openxmlformats.org/officeDocument/2006/relationships/image" Target="../media/image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5.m4a"/><Relationship Id="rId1" Type="http://schemas.microsoft.com/office/2007/relationships/media" Target="../media/media85.m4a"/><Relationship Id="rId4" Type="http://schemas.openxmlformats.org/officeDocument/2006/relationships/image" Target="../media/image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6.m4a"/><Relationship Id="rId1" Type="http://schemas.microsoft.com/office/2007/relationships/media" Target="../media/media86.m4a"/><Relationship Id="rId4" Type="http://schemas.openxmlformats.org/officeDocument/2006/relationships/image" Target="../media/image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7.m4a"/><Relationship Id="rId1" Type="http://schemas.microsoft.com/office/2007/relationships/media" Target="../media/media87.m4a"/><Relationship Id="rId4" Type="http://schemas.openxmlformats.org/officeDocument/2006/relationships/image" Target="../media/image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8.m4a"/><Relationship Id="rId1" Type="http://schemas.microsoft.com/office/2007/relationships/media" Target="../media/media88.m4a"/><Relationship Id="rId4" Type="http://schemas.openxmlformats.org/officeDocument/2006/relationships/image" Target="../media/image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9.m4a"/><Relationship Id="rId1" Type="http://schemas.microsoft.com/office/2007/relationships/media" Target="../media/media89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0.m4a"/><Relationship Id="rId1" Type="http://schemas.microsoft.com/office/2007/relationships/media" Target="../media/media90.m4a"/><Relationship Id="rId4" Type="http://schemas.openxmlformats.org/officeDocument/2006/relationships/image" Target="../media/image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1.m4a"/><Relationship Id="rId1" Type="http://schemas.microsoft.com/office/2007/relationships/media" Target="../media/media91.m4a"/><Relationship Id="rId4" Type="http://schemas.openxmlformats.org/officeDocument/2006/relationships/image" Target="../media/image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2.m4a"/><Relationship Id="rId1" Type="http://schemas.microsoft.com/office/2007/relationships/media" Target="../media/media92.m4a"/><Relationship Id="rId4" Type="http://schemas.openxmlformats.org/officeDocument/2006/relationships/image" Target="../media/image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3.m4a"/><Relationship Id="rId1" Type="http://schemas.microsoft.com/office/2007/relationships/media" Target="../media/media93.m4a"/><Relationship Id="rId4" Type="http://schemas.openxmlformats.org/officeDocument/2006/relationships/image" Target="../media/image2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4.m4a"/><Relationship Id="rId1" Type="http://schemas.microsoft.com/office/2007/relationships/media" Target="../media/media94.m4a"/><Relationship Id="rId4" Type="http://schemas.openxmlformats.org/officeDocument/2006/relationships/image" Target="../media/image2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5.m4a"/><Relationship Id="rId1" Type="http://schemas.microsoft.com/office/2007/relationships/media" Target="../media/media95.m4a"/><Relationship Id="rId4" Type="http://schemas.openxmlformats.org/officeDocument/2006/relationships/image" Target="../media/image2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6.m4a"/><Relationship Id="rId1" Type="http://schemas.microsoft.com/office/2007/relationships/media" Target="../media/media96.m4a"/><Relationship Id="rId4" Type="http://schemas.openxmlformats.org/officeDocument/2006/relationships/image" Target="../media/image2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7.m4a"/><Relationship Id="rId1" Type="http://schemas.microsoft.com/office/2007/relationships/media" Target="../media/media97.m4a"/><Relationship Id="rId4" Type="http://schemas.openxmlformats.org/officeDocument/2006/relationships/image" Target="../media/image2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8.m4a"/><Relationship Id="rId1" Type="http://schemas.microsoft.com/office/2007/relationships/media" Target="../media/media98.m4a"/><Relationship Id="rId4" Type="http://schemas.openxmlformats.org/officeDocument/2006/relationships/image" Target="../media/image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9.m4a"/><Relationship Id="rId1" Type="http://schemas.microsoft.com/office/2007/relationships/media" Target="../media/media9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across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86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board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70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wait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20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brother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33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case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46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chance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71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chapter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80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choose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0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claim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47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common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08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computer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25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contain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99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affect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48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couple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61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dead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04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decide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64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describe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93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difference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discover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34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doctor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3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due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72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effect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42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enter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30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allow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79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event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48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expect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77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explain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63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fail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7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feel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17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figure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38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final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1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floor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94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forward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90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garden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46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apply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96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health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18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improve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48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increase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4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involve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37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leg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97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level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43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loss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76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lot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02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main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02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material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21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argue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49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meet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11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minute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84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music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95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news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6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note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61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occur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7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oil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64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party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77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percent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28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piece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26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attitude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0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police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65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pound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10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practice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80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price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1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produce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49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purpose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11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quiet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49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raise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90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really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68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receive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00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award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32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recent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47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reduce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35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remain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26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replace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53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return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55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seat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45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sell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32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sign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10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simple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11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size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36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bank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07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someone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66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sound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99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space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90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spend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5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stone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20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strong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57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success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30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surface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40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table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83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team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30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behavior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87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test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59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together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45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train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00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treat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85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true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82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unless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41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useful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40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various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27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village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60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voice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97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</TotalTime>
  <Words>100</Words>
  <Application>Microsoft Office PowerPoint</Application>
  <PresentationFormat>On-screen Show (4:3)</PresentationFormat>
  <Paragraphs>100</Paragraphs>
  <Slides>100</Slides>
  <Notes>0</Notes>
  <HiddenSlides>0</HiddenSlides>
  <MMClips>100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5" baseType="lpstr">
      <vt:lpstr>Arial</vt:lpstr>
      <vt:lpstr>Calibri</vt:lpstr>
      <vt:lpstr>Calibri Light</vt:lpstr>
      <vt:lpstr>Times New Roman</vt:lpstr>
      <vt:lpstr>Office Theme</vt:lpstr>
      <vt:lpstr>across</vt:lpstr>
      <vt:lpstr>affect</vt:lpstr>
      <vt:lpstr>allow</vt:lpstr>
      <vt:lpstr>apply</vt:lpstr>
      <vt:lpstr>argue</vt:lpstr>
      <vt:lpstr>attitude</vt:lpstr>
      <vt:lpstr>award</vt:lpstr>
      <vt:lpstr>bank</vt:lpstr>
      <vt:lpstr>behavior</vt:lpstr>
      <vt:lpstr>board</vt:lpstr>
      <vt:lpstr>brother</vt:lpstr>
      <vt:lpstr>case</vt:lpstr>
      <vt:lpstr>chance</vt:lpstr>
      <vt:lpstr>chapter</vt:lpstr>
      <vt:lpstr>choose</vt:lpstr>
      <vt:lpstr>claim</vt:lpstr>
      <vt:lpstr>common</vt:lpstr>
      <vt:lpstr>computer</vt:lpstr>
      <vt:lpstr>contain</vt:lpstr>
      <vt:lpstr>couple</vt:lpstr>
      <vt:lpstr>dead</vt:lpstr>
      <vt:lpstr>decide</vt:lpstr>
      <vt:lpstr>describe</vt:lpstr>
      <vt:lpstr>difference</vt:lpstr>
      <vt:lpstr>discover</vt:lpstr>
      <vt:lpstr>doctor</vt:lpstr>
      <vt:lpstr>due</vt:lpstr>
      <vt:lpstr>effect</vt:lpstr>
      <vt:lpstr>enter</vt:lpstr>
      <vt:lpstr>event</vt:lpstr>
      <vt:lpstr>expect</vt:lpstr>
      <vt:lpstr>explain</vt:lpstr>
      <vt:lpstr>fail</vt:lpstr>
      <vt:lpstr>feel</vt:lpstr>
      <vt:lpstr>figure</vt:lpstr>
      <vt:lpstr>final</vt:lpstr>
      <vt:lpstr>floor</vt:lpstr>
      <vt:lpstr>forward</vt:lpstr>
      <vt:lpstr>garden</vt:lpstr>
      <vt:lpstr>health</vt:lpstr>
      <vt:lpstr>improve</vt:lpstr>
      <vt:lpstr>increase</vt:lpstr>
      <vt:lpstr>involve</vt:lpstr>
      <vt:lpstr>leg</vt:lpstr>
      <vt:lpstr>level</vt:lpstr>
      <vt:lpstr>loss</vt:lpstr>
      <vt:lpstr>lot</vt:lpstr>
      <vt:lpstr>main</vt:lpstr>
      <vt:lpstr>material</vt:lpstr>
      <vt:lpstr>meet</vt:lpstr>
      <vt:lpstr>minute</vt:lpstr>
      <vt:lpstr>music</vt:lpstr>
      <vt:lpstr>news</vt:lpstr>
      <vt:lpstr>note</vt:lpstr>
      <vt:lpstr>occur</vt:lpstr>
      <vt:lpstr>oil</vt:lpstr>
      <vt:lpstr>party</vt:lpstr>
      <vt:lpstr>percent</vt:lpstr>
      <vt:lpstr>piece</vt:lpstr>
      <vt:lpstr>police</vt:lpstr>
      <vt:lpstr>pound</vt:lpstr>
      <vt:lpstr>practice</vt:lpstr>
      <vt:lpstr>price</vt:lpstr>
      <vt:lpstr>produce</vt:lpstr>
      <vt:lpstr>purpose</vt:lpstr>
      <vt:lpstr>quiet</vt:lpstr>
      <vt:lpstr>raise</vt:lpstr>
      <vt:lpstr>really</vt:lpstr>
      <vt:lpstr>receive</vt:lpstr>
      <vt:lpstr>recent</vt:lpstr>
      <vt:lpstr>reduce</vt:lpstr>
      <vt:lpstr>remain</vt:lpstr>
      <vt:lpstr>replace</vt:lpstr>
      <vt:lpstr>return</vt:lpstr>
      <vt:lpstr>seat</vt:lpstr>
      <vt:lpstr>sell</vt:lpstr>
      <vt:lpstr>sign</vt:lpstr>
      <vt:lpstr>simple</vt:lpstr>
      <vt:lpstr>size</vt:lpstr>
      <vt:lpstr>someone</vt:lpstr>
      <vt:lpstr>sound</vt:lpstr>
      <vt:lpstr>space</vt:lpstr>
      <vt:lpstr>spend</vt:lpstr>
      <vt:lpstr>stone</vt:lpstr>
      <vt:lpstr>strong</vt:lpstr>
      <vt:lpstr>success</vt:lpstr>
      <vt:lpstr>surface</vt:lpstr>
      <vt:lpstr>table</vt:lpstr>
      <vt:lpstr>team</vt:lpstr>
      <vt:lpstr>test</vt:lpstr>
      <vt:lpstr>together</vt:lpstr>
      <vt:lpstr>train</vt:lpstr>
      <vt:lpstr>treat</vt:lpstr>
      <vt:lpstr>true</vt:lpstr>
      <vt:lpstr>unless</vt:lpstr>
      <vt:lpstr>useful</vt:lpstr>
      <vt:lpstr>various</vt:lpstr>
      <vt:lpstr>village</vt:lpstr>
      <vt:lpstr>voice</vt:lpstr>
      <vt:lpstr>wait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Paul Kretchmer</dc:creator>
  <cp:lastModifiedBy>Paul Kretchmer</cp:lastModifiedBy>
  <cp:revision>21</cp:revision>
  <dcterms:created xsi:type="dcterms:W3CDTF">2015-09-17T13:58:47Z</dcterms:created>
  <dcterms:modified xsi:type="dcterms:W3CDTF">2015-09-17T18:48:54Z</dcterms:modified>
</cp:coreProperties>
</file>