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9EF"/>
    <a:srgbClr val="EA7EEA"/>
    <a:srgbClr val="FDF483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9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4A501-8D02-4DDB-B9CE-0FB0C357C71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18B1-0EC0-4938-A2CB-D9C75DF4A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45A-BEB9-449E-BFC8-12494CBCC1D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DEE5-F26B-4384-84EF-7218CBA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31" y="2766219"/>
            <a:ext cx="8696739" cy="1325563"/>
          </a:xfrm>
        </p:spPr>
        <p:txBody>
          <a:bodyPr>
            <a:noAutofit/>
          </a:bodyPr>
          <a:lstStyle>
            <a:lvl1pPr algn="ctr">
              <a:defRPr sz="1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3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7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your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9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been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7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before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5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boy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4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but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9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can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come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6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about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4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day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did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8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do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5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down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7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eat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5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7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from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get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8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give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9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go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7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after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good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had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8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has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2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have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8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5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8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here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him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5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his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1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how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8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again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I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if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7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9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is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7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it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just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5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know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2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like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2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little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8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long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5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make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man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many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2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1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much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4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new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1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no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8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not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1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of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0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9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old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6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1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one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3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other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9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our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0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out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7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put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said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9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see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7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she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so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5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some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7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take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6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that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2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4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their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6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them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then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there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0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any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3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they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2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this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7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three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5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to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2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two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4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up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6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us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1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very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0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was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4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8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1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were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5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what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4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when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9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which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who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1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will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with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7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work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3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would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0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you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3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100</Words>
  <Application>Microsoft Office PowerPoint</Application>
  <PresentationFormat>On-screen Show (4:3)</PresentationFormat>
  <Paragraphs>100</Paragraphs>
  <Slides>100</Slides>
  <Notes>0</Notes>
  <HiddenSlides>0</HiddenSlides>
  <MMClips>100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Times New Roman</vt:lpstr>
      <vt:lpstr>Office Theme</vt:lpstr>
      <vt:lpstr>a</vt:lpstr>
      <vt:lpstr>about</vt:lpstr>
      <vt:lpstr>after</vt:lpstr>
      <vt:lpstr>again</vt:lpstr>
      <vt:lpstr>all</vt:lpstr>
      <vt:lpstr>an</vt:lpstr>
      <vt:lpstr>and</vt:lpstr>
      <vt:lpstr>any</vt:lpstr>
      <vt:lpstr>are</vt:lpstr>
      <vt:lpstr>as</vt:lpstr>
      <vt:lpstr>at</vt:lpstr>
      <vt:lpstr>be</vt:lpstr>
      <vt:lpstr>been</vt:lpstr>
      <vt:lpstr>before</vt:lpstr>
      <vt:lpstr>boy</vt:lpstr>
      <vt:lpstr>but</vt:lpstr>
      <vt:lpstr>by</vt:lpstr>
      <vt:lpstr>can</vt:lpstr>
      <vt:lpstr>come</vt:lpstr>
      <vt:lpstr>day</vt:lpstr>
      <vt:lpstr>did</vt:lpstr>
      <vt:lpstr>do</vt:lpstr>
      <vt:lpstr>down</vt:lpstr>
      <vt:lpstr>eat</vt:lpstr>
      <vt:lpstr>for</vt:lpstr>
      <vt:lpstr>from</vt:lpstr>
      <vt:lpstr>get</vt:lpstr>
      <vt:lpstr>give</vt:lpstr>
      <vt:lpstr>go</vt:lpstr>
      <vt:lpstr>good</vt:lpstr>
      <vt:lpstr>had</vt:lpstr>
      <vt:lpstr>has</vt:lpstr>
      <vt:lpstr>have</vt:lpstr>
      <vt:lpstr>he</vt:lpstr>
      <vt:lpstr>her</vt:lpstr>
      <vt:lpstr>here</vt:lpstr>
      <vt:lpstr>him</vt:lpstr>
      <vt:lpstr>his</vt:lpstr>
      <vt:lpstr>how</vt:lpstr>
      <vt:lpstr>I</vt:lpstr>
      <vt:lpstr>if</vt:lpstr>
      <vt:lpstr>in</vt:lpstr>
      <vt:lpstr>is</vt:lpstr>
      <vt:lpstr>it</vt:lpstr>
      <vt:lpstr>just</vt:lpstr>
      <vt:lpstr>know</vt:lpstr>
      <vt:lpstr>like</vt:lpstr>
      <vt:lpstr>little</vt:lpstr>
      <vt:lpstr>long</vt:lpstr>
      <vt:lpstr>make</vt:lpstr>
      <vt:lpstr>man</vt:lpstr>
      <vt:lpstr>many</vt:lpstr>
      <vt:lpstr>me</vt:lpstr>
      <vt:lpstr>much</vt:lpstr>
      <vt:lpstr>my</vt:lpstr>
      <vt:lpstr>new</vt:lpstr>
      <vt:lpstr>no</vt:lpstr>
      <vt:lpstr>not</vt:lpstr>
      <vt:lpstr>of</vt:lpstr>
      <vt:lpstr>old</vt:lpstr>
      <vt:lpstr>on</vt:lpstr>
      <vt:lpstr>one</vt:lpstr>
      <vt:lpstr>or</vt:lpstr>
      <vt:lpstr>other</vt:lpstr>
      <vt:lpstr>our</vt:lpstr>
      <vt:lpstr>out</vt:lpstr>
      <vt:lpstr>put</vt:lpstr>
      <vt:lpstr>said</vt:lpstr>
      <vt:lpstr>see</vt:lpstr>
      <vt:lpstr>she</vt:lpstr>
      <vt:lpstr>so</vt:lpstr>
      <vt:lpstr>some</vt:lpstr>
      <vt:lpstr>take</vt:lpstr>
      <vt:lpstr>that</vt:lpstr>
      <vt:lpstr>the</vt:lpstr>
      <vt:lpstr>their</vt:lpstr>
      <vt:lpstr>them</vt:lpstr>
      <vt:lpstr>then</vt:lpstr>
      <vt:lpstr>there</vt:lpstr>
      <vt:lpstr>they</vt:lpstr>
      <vt:lpstr>this</vt:lpstr>
      <vt:lpstr>three</vt:lpstr>
      <vt:lpstr>to</vt:lpstr>
      <vt:lpstr>two</vt:lpstr>
      <vt:lpstr>up</vt:lpstr>
      <vt:lpstr>us</vt:lpstr>
      <vt:lpstr>very</vt:lpstr>
      <vt:lpstr>was</vt:lpstr>
      <vt:lpstr>we</vt:lpstr>
      <vt:lpstr>were</vt:lpstr>
      <vt:lpstr>what</vt:lpstr>
      <vt:lpstr>when</vt:lpstr>
      <vt:lpstr>which</vt:lpstr>
      <vt:lpstr>who</vt:lpstr>
      <vt:lpstr>will</vt:lpstr>
      <vt:lpstr>with</vt:lpstr>
      <vt:lpstr>work</vt:lpstr>
      <vt:lpstr>would</vt:lpstr>
      <vt:lpstr>you</vt:lpstr>
      <vt:lpstr>your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Paul Kretchmer</dc:creator>
  <cp:lastModifiedBy>Paul Kretchmer</cp:lastModifiedBy>
  <cp:revision>30</cp:revision>
  <dcterms:created xsi:type="dcterms:W3CDTF">2015-09-17T13:58:47Z</dcterms:created>
  <dcterms:modified xsi:type="dcterms:W3CDTF">2015-09-17T20:51:48Z</dcterms:modified>
</cp:coreProperties>
</file>