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0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483"/>
    <a:srgbClr val="EA7EEA"/>
    <a:srgbClr val="FFCC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60" autoAdjust="0"/>
    <p:restoredTop sz="94660"/>
  </p:normalViewPr>
  <p:slideViewPr>
    <p:cSldViewPr snapToGrid="0">
      <p:cViewPr varScale="1">
        <p:scale>
          <a:sx n="96" d="100"/>
          <a:sy n="96" d="100"/>
        </p:scale>
        <p:origin x="96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193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C4A501-8D02-4DDB-B9CE-0FB0C357C71E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D218B1-0EC0-4938-A2CB-D9C75DF4A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9783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CE2E-C32B-424D-A615-CA10B105C901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2DB6-42E6-4D4C-B755-82C4F617E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405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CE2E-C32B-424D-A615-CA10B105C901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2DB6-42E6-4D4C-B755-82C4F617E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040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CE2E-C32B-424D-A615-CA10B105C901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2DB6-42E6-4D4C-B755-82C4F617E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83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1345A-BEB9-449E-BFC8-12494CBCC1DC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DEE5-F26B-4384-84EF-7218CBA8A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186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CE2E-C32B-424D-A615-CA10B105C901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2DB6-42E6-4D4C-B755-82C4F617E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741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CE2E-C32B-424D-A615-CA10B105C901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2DB6-42E6-4D4C-B755-82C4F617E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660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CE2E-C32B-424D-A615-CA10B105C901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2DB6-42E6-4D4C-B755-82C4F617E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12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CE2E-C32B-424D-A615-CA10B105C901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2DB6-42E6-4D4C-B755-82C4F617E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797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783" y="2766219"/>
            <a:ext cx="8746435" cy="1325563"/>
          </a:xfrm>
        </p:spPr>
        <p:txBody>
          <a:bodyPr>
            <a:noAutofit/>
          </a:bodyPr>
          <a:lstStyle>
            <a:lvl1pPr algn="ctr">
              <a:defRPr sz="12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CE2E-C32B-424D-A615-CA10B105C901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2DB6-42E6-4D4C-B755-82C4F617E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534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CE2E-C32B-424D-A615-CA10B105C901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2DB6-42E6-4D4C-B755-82C4F617E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054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CE2E-C32B-424D-A615-CA10B105C901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2DB6-42E6-4D4C-B755-82C4F617E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527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CE2E-C32B-424D-A615-CA10B105C901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2DB6-42E6-4D4C-B755-82C4F617E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280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4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2CE2E-C32B-424D-A615-CA10B105C901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22DB6-42E6-4D4C-B755-82C4F617E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712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00.m4a"/><Relationship Id="rId1" Type="http://schemas.microsoft.com/office/2007/relationships/media" Target="../media/media100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6.m4a"/><Relationship Id="rId1" Type="http://schemas.microsoft.com/office/2007/relationships/media" Target="../media/media26.m4a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7.m4a"/><Relationship Id="rId1" Type="http://schemas.microsoft.com/office/2007/relationships/media" Target="../media/media27.m4a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8.m4a"/><Relationship Id="rId1" Type="http://schemas.microsoft.com/office/2007/relationships/media" Target="../media/media28.m4a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9.m4a"/><Relationship Id="rId1" Type="http://schemas.microsoft.com/office/2007/relationships/media" Target="../media/media29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0.m4a"/><Relationship Id="rId1" Type="http://schemas.microsoft.com/office/2007/relationships/media" Target="../media/media30.m4a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1.m4a"/><Relationship Id="rId1" Type="http://schemas.microsoft.com/office/2007/relationships/media" Target="../media/media31.m4a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2.m4a"/><Relationship Id="rId1" Type="http://schemas.microsoft.com/office/2007/relationships/media" Target="../media/media32.m4a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3.m4a"/><Relationship Id="rId1" Type="http://schemas.microsoft.com/office/2007/relationships/media" Target="../media/media33.m4a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4.m4a"/><Relationship Id="rId1" Type="http://schemas.microsoft.com/office/2007/relationships/media" Target="../media/media34.m4a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5.m4a"/><Relationship Id="rId1" Type="http://schemas.microsoft.com/office/2007/relationships/media" Target="../media/media35.m4a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6.m4a"/><Relationship Id="rId1" Type="http://schemas.microsoft.com/office/2007/relationships/media" Target="../media/media36.m4a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7.m4a"/><Relationship Id="rId1" Type="http://schemas.microsoft.com/office/2007/relationships/media" Target="../media/media37.m4a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8.m4a"/><Relationship Id="rId1" Type="http://schemas.microsoft.com/office/2007/relationships/media" Target="../media/media38.m4a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9.m4a"/><Relationship Id="rId1" Type="http://schemas.microsoft.com/office/2007/relationships/media" Target="../media/media39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0.m4a"/><Relationship Id="rId1" Type="http://schemas.microsoft.com/office/2007/relationships/media" Target="../media/media40.m4a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1.m4a"/><Relationship Id="rId1" Type="http://schemas.microsoft.com/office/2007/relationships/media" Target="../media/media41.m4a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2.m4a"/><Relationship Id="rId1" Type="http://schemas.microsoft.com/office/2007/relationships/media" Target="../media/media42.m4a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3.m4a"/><Relationship Id="rId1" Type="http://schemas.microsoft.com/office/2007/relationships/media" Target="../media/media43.m4a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4.m4a"/><Relationship Id="rId1" Type="http://schemas.microsoft.com/office/2007/relationships/media" Target="../media/media44.m4a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5.m4a"/><Relationship Id="rId1" Type="http://schemas.microsoft.com/office/2007/relationships/media" Target="../media/media45.m4a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6.m4a"/><Relationship Id="rId1" Type="http://schemas.microsoft.com/office/2007/relationships/media" Target="../media/media46.m4a"/><Relationship Id="rId4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7.m4a"/><Relationship Id="rId1" Type="http://schemas.microsoft.com/office/2007/relationships/media" Target="../media/media47.m4a"/><Relationship Id="rId4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8.m4a"/><Relationship Id="rId1" Type="http://schemas.microsoft.com/office/2007/relationships/media" Target="../media/media48.m4a"/><Relationship Id="rId4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9.m4a"/><Relationship Id="rId1" Type="http://schemas.microsoft.com/office/2007/relationships/media" Target="../media/media49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0.m4a"/><Relationship Id="rId1" Type="http://schemas.microsoft.com/office/2007/relationships/media" Target="../media/media50.m4a"/><Relationship Id="rId4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1.m4a"/><Relationship Id="rId1" Type="http://schemas.microsoft.com/office/2007/relationships/media" Target="../media/media51.m4a"/><Relationship Id="rId4" Type="http://schemas.openxmlformats.org/officeDocument/2006/relationships/image" Target="../media/image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2.m4a"/><Relationship Id="rId1" Type="http://schemas.microsoft.com/office/2007/relationships/media" Target="../media/media52.m4a"/><Relationship Id="rId4" Type="http://schemas.openxmlformats.org/officeDocument/2006/relationships/image" Target="../media/image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3.m4a"/><Relationship Id="rId1" Type="http://schemas.microsoft.com/office/2007/relationships/media" Target="../media/media53.m4a"/><Relationship Id="rId4" Type="http://schemas.openxmlformats.org/officeDocument/2006/relationships/image" Target="../media/image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4.m4a"/><Relationship Id="rId1" Type="http://schemas.microsoft.com/office/2007/relationships/media" Target="../media/media54.m4a"/><Relationship Id="rId4" Type="http://schemas.openxmlformats.org/officeDocument/2006/relationships/image" Target="../media/image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5.m4a"/><Relationship Id="rId1" Type="http://schemas.microsoft.com/office/2007/relationships/media" Target="../media/media55.m4a"/><Relationship Id="rId4" Type="http://schemas.openxmlformats.org/officeDocument/2006/relationships/image" Target="../media/image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6.m4a"/><Relationship Id="rId1" Type="http://schemas.microsoft.com/office/2007/relationships/media" Target="../media/media56.m4a"/><Relationship Id="rId4" Type="http://schemas.openxmlformats.org/officeDocument/2006/relationships/image" Target="../media/image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7.m4a"/><Relationship Id="rId1" Type="http://schemas.microsoft.com/office/2007/relationships/media" Target="../media/media57.m4a"/><Relationship Id="rId4" Type="http://schemas.openxmlformats.org/officeDocument/2006/relationships/image" Target="../media/image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8.m4a"/><Relationship Id="rId1" Type="http://schemas.microsoft.com/office/2007/relationships/media" Target="../media/media58.m4a"/><Relationship Id="rId4" Type="http://schemas.openxmlformats.org/officeDocument/2006/relationships/image" Target="../media/image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9.m4a"/><Relationship Id="rId1" Type="http://schemas.microsoft.com/office/2007/relationships/media" Target="../media/media59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0.m4a"/><Relationship Id="rId1" Type="http://schemas.microsoft.com/office/2007/relationships/media" Target="../media/media60.m4a"/><Relationship Id="rId4" Type="http://schemas.openxmlformats.org/officeDocument/2006/relationships/image" Target="../media/image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1.m4a"/><Relationship Id="rId1" Type="http://schemas.microsoft.com/office/2007/relationships/media" Target="../media/media61.m4a"/><Relationship Id="rId4" Type="http://schemas.openxmlformats.org/officeDocument/2006/relationships/image" Target="../media/image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2.m4a"/><Relationship Id="rId1" Type="http://schemas.microsoft.com/office/2007/relationships/media" Target="../media/media62.m4a"/><Relationship Id="rId4" Type="http://schemas.openxmlformats.org/officeDocument/2006/relationships/image" Target="../media/image2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3.m4a"/><Relationship Id="rId1" Type="http://schemas.microsoft.com/office/2007/relationships/media" Target="../media/media63.m4a"/><Relationship Id="rId4" Type="http://schemas.openxmlformats.org/officeDocument/2006/relationships/image" Target="../media/image2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4.m4a"/><Relationship Id="rId1" Type="http://schemas.microsoft.com/office/2007/relationships/media" Target="../media/media64.m4a"/><Relationship Id="rId4" Type="http://schemas.openxmlformats.org/officeDocument/2006/relationships/image" Target="../media/image2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5.m4a"/><Relationship Id="rId1" Type="http://schemas.microsoft.com/office/2007/relationships/media" Target="../media/media65.m4a"/><Relationship Id="rId4" Type="http://schemas.openxmlformats.org/officeDocument/2006/relationships/image" Target="../media/image2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6.m4a"/><Relationship Id="rId1" Type="http://schemas.microsoft.com/office/2007/relationships/media" Target="../media/media66.m4a"/><Relationship Id="rId4" Type="http://schemas.openxmlformats.org/officeDocument/2006/relationships/image" Target="../media/image2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7.m4a"/><Relationship Id="rId1" Type="http://schemas.microsoft.com/office/2007/relationships/media" Target="../media/media67.m4a"/><Relationship Id="rId4" Type="http://schemas.openxmlformats.org/officeDocument/2006/relationships/image" Target="../media/image2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8.m4a"/><Relationship Id="rId1" Type="http://schemas.microsoft.com/office/2007/relationships/media" Target="../media/media68.m4a"/><Relationship Id="rId4" Type="http://schemas.openxmlformats.org/officeDocument/2006/relationships/image" Target="../media/image2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9.m4a"/><Relationship Id="rId1" Type="http://schemas.microsoft.com/office/2007/relationships/media" Target="../media/media69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0.m4a"/><Relationship Id="rId1" Type="http://schemas.microsoft.com/office/2007/relationships/media" Target="../media/media70.m4a"/><Relationship Id="rId4" Type="http://schemas.openxmlformats.org/officeDocument/2006/relationships/image" Target="../media/image2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1.m4a"/><Relationship Id="rId1" Type="http://schemas.microsoft.com/office/2007/relationships/media" Target="../media/media71.m4a"/><Relationship Id="rId4" Type="http://schemas.openxmlformats.org/officeDocument/2006/relationships/image" Target="../media/image2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2.m4a"/><Relationship Id="rId1" Type="http://schemas.microsoft.com/office/2007/relationships/media" Target="../media/media72.m4a"/><Relationship Id="rId4" Type="http://schemas.openxmlformats.org/officeDocument/2006/relationships/image" Target="../media/image2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3.m4a"/><Relationship Id="rId1" Type="http://schemas.microsoft.com/office/2007/relationships/media" Target="../media/media73.m4a"/><Relationship Id="rId4" Type="http://schemas.openxmlformats.org/officeDocument/2006/relationships/image" Target="../media/image2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4.m4a"/><Relationship Id="rId1" Type="http://schemas.microsoft.com/office/2007/relationships/media" Target="../media/media74.m4a"/><Relationship Id="rId4" Type="http://schemas.openxmlformats.org/officeDocument/2006/relationships/image" Target="../media/image2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5.m4a"/><Relationship Id="rId1" Type="http://schemas.microsoft.com/office/2007/relationships/media" Target="../media/media75.m4a"/><Relationship Id="rId4" Type="http://schemas.openxmlformats.org/officeDocument/2006/relationships/image" Target="../media/image2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6.m4a"/><Relationship Id="rId1" Type="http://schemas.microsoft.com/office/2007/relationships/media" Target="../media/media76.m4a"/><Relationship Id="rId4" Type="http://schemas.openxmlformats.org/officeDocument/2006/relationships/image" Target="../media/image2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7.m4a"/><Relationship Id="rId1" Type="http://schemas.microsoft.com/office/2007/relationships/media" Target="../media/media77.m4a"/><Relationship Id="rId4" Type="http://schemas.openxmlformats.org/officeDocument/2006/relationships/image" Target="../media/image2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8.m4a"/><Relationship Id="rId1" Type="http://schemas.microsoft.com/office/2007/relationships/media" Target="../media/media78.m4a"/><Relationship Id="rId4" Type="http://schemas.openxmlformats.org/officeDocument/2006/relationships/image" Target="../media/image2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9.m4a"/><Relationship Id="rId1" Type="http://schemas.microsoft.com/office/2007/relationships/media" Target="../media/media79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0.m4a"/><Relationship Id="rId1" Type="http://schemas.microsoft.com/office/2007/relationships/media" Target="../media/media80.m4a"/><Relationship Id="rId4" Type="http://schemas.openxmlformats.org/officeDocument/2006/relationships/image" Target="../media/image2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1.m4a"/><Relationship Id="rId1" Type="http://schemas.microsoft.com/office/2007/relationships/media" Target="../media/media81.m4a"/><Relationship Id="rId4" Type="http://schemas.openxmlformats.org/officeDocument/2006/relationships/image" Target="../media/image2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2.m4a"/><Relationship Id="rId1" Type="http://schemas.microsoft.com/office/2007/relationships/media" Target="../media/media82.m4a"/><Relationship Id="rId4" Type="http://schemas.openxmlformats.org/officeDocument/2006/relationships/image" Target="../media/image2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3.m4a"/><Relationship Id="rId1" Type="http://schemas.microsoft.com/office/2007/relationships/media" Target="../media/media83.m4a"/><Relationship Id="rId4" Type="http://schemas.openxmlformats.org/officeDocument/2006/relationships/image" Target="../media/image2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4.m4a"/><Relationship Id="rId1" Type="http://schemas.microsoft.com/office/2007/relationships/media" Target="../media/media84.m4a"/><Relationship Id="rId4" Type="http://schemas.openxmlformats.org/officeDocument/2006/relationships/image" Target="../media/image2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5.m4a"/><Relationship Id="rId1" Type="http://schemas.microsoft.com/office/2007/relationships/media" Target="../media/media85.m4a"/><Relationship Id="rId4" Type="http://schemas.openxmlformats.org/officeDocument/2006/relationships/image" Target="../media/image2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6.m4a"/><Relationship Id="rId1" Type="http://schemas.microsoft.com/office/2007/relationships/media" Target="../media/media86.m4a"/><Relationship Id="rId4" Type="http://schemas.openxmlformats.org/officeDocument/2006/relationships/image" Target="../media/image2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7.m4a"/><Relationship Id="rId1" Type="http://schemas.microsoft.com/office/2007/relationships/media" Target="../media/media87.m4a"/><Relationship Id="rId4" Type="http://schemas.openxmlformats.org/officeDocument/2006/relationships/image" Target="../media/image2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8.m4a"/><Relationship Id="rId1" Type="http://schemas.microsoft.com/office/2007/relationships/media" Target="../media/media88.m4a"/><Relationship Id="rId4" Type="http://schemas.openxmlformats.org/officeDocument/2006/relationships/image" Target="../media/image2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9.m4a"/><Relationship Id="rId1" Type="http://schemas.microsoft.com/office/2007/relationships/media" Target="../media/media89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0.m4a"/><Relationship Id="rId1" Type="http://schemas.microsoft.com/office/2007/relationships/media" Target="../media/media90.m4a"/><Relationship Id="rId4" Type="http://schemas.openxmlformats.org/officeDocument/2006/relationships/image" Target="../media/image2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1.m4a"/><Relationship Id="rId1" Type="http://schemas.microsoft.com/office/2007/relationships/media" Target="../media/media91.m4a"/><Relationship Id="rId4" Type="http://schemas.openxmlformats.org/officeDocument/2006/relationships/image" Target="../media/image2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2.m4a"/><Relationship Id="rId1" Type="http://schemas.microsoft.com/office/2007/relationships/media" Target="../media/media92.m4a"/><Relationship Id="rId4" Type="http://schemas.openxmlformats.org/officeDocument/2006/relationships/image" Target="../media/image2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3.m4a"/><Relationship Id="rId1" Type="http://schemas.microsoft.com/office/2007/relationships/media" Target="../media/media93.m4a"/><Relationship Id="rId4" Type="http://schemas.openxmlformats.org/officeDocument/2006/relationships/image" Target="../media/image2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4.m4a"/><Relationship Id="rId1" Type="http://schemas.microsoft.com/office/2007/relationships/media" Target="../media/media94.m4a"/><Relationship Id="rId4" Type="http://schemas.openxmlformats.org/officeDocument/2006/relationships/image" Target="../media/image2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5.m4a"/><Relationship Id="rId1" Type="http://schemas.microsoft.com/office/2007/relationships/media" Target="../media/media95.m4a"/><Relationship Id="rId4" Type="http://schemas.openxmlformats.org/officeDocument/2006/relationships/image" Target="../media/image2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6.m4a"/><Relationship Id="rId1" Type="http://schemas.microsoft.com/office/2007/relationships/media" Target="../media/media96.m4a"/><Relationship Id="rId4" Type="http://schemas.openxmlformats.org/officeDocument/2006/relationships/image" Target="../media/image2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7.m4a"/><Relationship Id="rId1" Type="http://schemas.microsoft.com/office/2007/relationships/media" Target="../media/media97.m4a"/><Relationship Id="rId4" Type="http://schemas.openxmlformats.org/officeDocument/2006/relationships/image" Target="../media/image2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8.m4a"/><Relationship Id="rId1" Type="http://schemas.microsoft.com/office/2007/relationships/media" Target="../media/media98.m4a"/><Relationship Id="rId4" Type="http://schemas.openxmlformats.org/officeDocument/2006/relationships/image" Target="../media/image2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9.m4a"/><Relationship Id="rId1" Type="http://schemas.microsoft.com/office/2007/relationships/media" Target="../media/media99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also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939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big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324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year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698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black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604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book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576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box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429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both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15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bring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150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call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099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came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429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color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057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could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042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am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253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dear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462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each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265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ear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508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end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849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far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538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find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171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first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486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five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740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found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253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four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608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another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931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friend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815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girl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762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got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104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hand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006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high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787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home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249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house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001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into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797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kind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105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last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991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away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586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leave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489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love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512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left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993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live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582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look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383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made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705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men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336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may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368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more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120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morning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471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back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259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most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891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mother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102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miss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317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near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904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name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638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never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379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next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075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night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638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only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333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open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898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ball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980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over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628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own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221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people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917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play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798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please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238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present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650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pretty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569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ran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603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red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873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read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729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because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575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right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802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run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556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saw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60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say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896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school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136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seem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99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shall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030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should  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69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soon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526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stand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61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best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04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such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343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sure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892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tell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05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than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413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these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074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thing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574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think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172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too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880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tree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523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under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574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better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852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until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620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upon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55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use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094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want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29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way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760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where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697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while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715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white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837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wish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177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latin typeface="Times New Roman" panose="02020603050405020304" pitchFamily="18" charset="0"/>
              </a:rPr>
              <a:t>why 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131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254</TotalTime>
  <Words>100</Words>
  <Application>Microsoft Office PowerPoint</Application>
  <PresentationFormat>On-screen Show (4:3)</PresentationFormat>
  <Paragraphs>100</Paragraphs>
  <Slides>100</Slides>
  <Notes>0</Notes>
  <HiddenSlides>0</HiddenSlides>
  <MMClips>100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100</vt:i4>
      </vt:variant>
    </vt:vector>
  </HeadingPairs>
  <TitlesOfParts>
    <vt:vector size="105" baseType="lpstr">
      <vt:lpstr>Arial</vt:lpstr>
      <vt:lpstr>Calibri</vt:lpstr>
      <vt:lpstr>Calibri Light</vt:lpstr>
      <vt:lpstr>Times New Roman</vt:lpstr>
      <vt:lpstr>Office Theme</vt:lpstr>
      <vt:lpstr>also</vt:lpstr>
      <vt:lpstr>am</vt:lpstr>
      <vt:lpstr>another</vt:lpstr>
      <vt:lpstr>away</vt:lpstr>
      <vt:lpstr>back</vt:lpstr>
      <vt:lpstr>ball</vt:lpstr>
      <vt:lpstr>because</vt:lpstr>
      <vt:lpstr>best</vt:lpstr>
      <vt:lpstr>better</vt:lpstr>
      <vt:lpstr>big</vt:lpstr>
      <vt:lpstr>black</vt:lpstr>
      <vt:lpstr>book</vt:lpstr>
      <vt:lpstr>box</vt:lpstr>
      <vt:lpstr>both</vt:lpstr>
      <vt:lpstr>bring</vt:lpstr>
      <vt:lpstr>call</vt:lpstr>
      <vt:lpstr>came</vt:lpstr>
      <vt:lpstr>color</vt:lpstr>
      <vt:lpstr>could</vt:lpstr>
      <vt:lpstr>dear</vt:lpstr>
      <vt:lpstr>each</vt:lpstr>
      <vt:lpstr>ear</vt:lpstr>
      <vt:lpstr>end</vt:lpstr>
      <vt:lpstr>far</vt:lpstr>
      <vt:lpstr>find</vt:lpstr>
      <vt:lpstr>first</vt:lpstr>
      <vt:lpstr>five</vt:lpstr>
      <vt:lpstr>found</vt:lpstr>
      <vt:lpstr>four</vt:lpstr>
      <vt:lpstr>friend</vt:lpstr>
      <vt:lpstr>girl</vt:lpstr>
      <vt:lpstr>got</vt:lpstr>
      <vt:lpstr>hand</vt:lpstr>
      <vt:lpstr>high</vt:lpstr>
      <vt:lpstr>home</vt:lpstr>
      <vt:lpstr>house</vt:lpstr>
      <vt:lpstr>into</vt:lpstr>
      <vt:lpstr>kind</vt:lpstr>
      <vt:lpstr>last</vt:lpstr>
      <vt:lpstr>leave</vt:lpstr>
      <vt:lpstr>love</vt:lpstr>
      <vt:lpstr>left</vt:lpstr>
      <vt:lpstr>live</vt:lpstr>
      <vt:lpstr>look</vt:lpstr>
      <vt:lpstr>made</vt:lpstr>
      <vt:lpstr>men</vt:lpstr>
      <vt:lpstr>may</vt:lpstr>
      <vt:lpstr>more</vt:lpstr>
      <vt:lpstr>morning</vt:lpstr>
      <vt:lpstr>most</vt:lpstr>
      <vt:lpstr>mother</vt:lpstr>
      <vt:lpstr>miss</vt:lpstr>
      <vt:lpstr>near</vt:lpstr>
      <vt:lpstr>name</vt:lpstr>
      <vt:lpstr>never</vt:lpstr>
      <vt:lpstr>next</vt:lpstr>
      <vt:lpstr>night</vt:lpstr>
      <vt:lpstr>only</vt:lpstr>
      <vt:lpstr>open</vt:lpstr>
      <vt:lpstr>over</vt:lpstr>
      <vt:lpstr>own</vt:lpstr>
      <vt:lpstr>people</vt:lpstr>
      <vt:lpstr>play</vt:lpstr>
      <vt:lpstr>please</vt:lpstr>
      <vt:lpstr>present</vt:lpstr>
      <vt:lpstr>pretty</vt:lpstr>
      <vt:lpstr>ran</vt:lpstr>
      <vt:lpstr>red</vt:lpstr>
      <vt:lpstr>read</vt:lpstr>
      <vt:lpstr>right</vt:lpstr>
      <vt:lpstr>run</vt:lpstr>
      <vt:lpstr>saw</vt:lpstr>
      <vt:lpstr>say</vt:lpstr>
      <vt:lpstr>school</vt:lpstr>
      <vt:lpstr>seem</vt:lpstr>
      <vt:lpstr>shall</vt:lpstr>
      <vt:lpstr>should  </vt:lpstr>
      <vt:lpstr>soon</vt:lpstr>
      <vt:lpstr>stand</vt:lpstr>
      <vt:lpstr>such</vt:lpstr>
      <vt:lpstr>sure</vt:lpstr>
      <vt:lpstr>tell</vt:lpstr>
      <vt:lpstr>than</vt:lpstr>
      <vt:lpstr>these</vt:lpstr>
      <vt:lpstr>thing</vt:lpstr>
      <vt:lpstr>think</vt:lpstr>
      <vt:lpstr>too</vt:lpstr>
      <vt:lpstr>tree</vt:lpstr>
      <vt:lpstr>under</vt:lpstr>
      <vt:lpstr>until</vt:lpstr>
      <vt:lpstr>upon</vt:lpstr>
      <vt:lpstr>use</vt:lpstr>
      <vt:lpstr>want</vt:lpstr>
      <vt:lpstr>way</vt:lpstr>
      <vt:lpstr>where</vt:lpstr>
      <vt:lpstr>while</vt:lpstr>
      <vt:lpstr>white</vt:lpstr>
      <vt:lpstr>wish</vt:lpstr>
      <vt:lpstr>why </vt:lpstr>
      <vt:lpstr>year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Paul Kretchmer</dc:creator>
  <cp:lastModifiedBy>Paul Kretchmer</cp:lastModifiedBy>
  <cp:revision>31</cp:revision>
  <dcterms:created xsi:type="dcterms:W3CDTF">2015-09-17T13:58:47Z</dcterms:created>
  <dcterms:modified xsi:type="dcterms:W3CDTF">2015-09-17T20:40:18Z</dcterms:modified>
</cp:coreProperties>
</file>