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0" autoAdjust="0"/>
    <p:restoredTop sz="94660"/>
  </p:normalViewPr>
  <p:slideViewPr>
    <p:cSldViewPr snapToGrid="0">
      <p:cViewPr>
        <p:scale>
          <a:sx n="66" d="100"/>
          <a:sy n="66" d="100"/>
        </p:scale>
        <p:origin x="96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193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4A501-8D02-4DDB-B9CE-0FB0C357C71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218B1-0EC0-4938-A2CB-D9C75DF4A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7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0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4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345A-BEB9-449E-BFC8-12494CBCC1D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DEE5-F26B-4384-84EF-7218CBA8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4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6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1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9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Autofit/>
          </a:bodyPr>
          <a:lstStyle>
            <a:lvl1pPr algn="ctr">
              <a:defRPr sz="1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3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5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1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0.m4a"/><Relationship Id="rId1" Type="http://schemas.microsoft.com/office/2007/relationships/media" Target="../media/media10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3.m4a"/><Relationship Id="rId1" Type="http://schemas.microsoft.com/office/2007/relationships/media" Target="../media/media63.m4a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4.m4a"/><Relationship Id="rId1" Type="http://schemas.microsoft.com/office/2007/relationships/media" Target="../media/media64.m4a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5.m4a"/><Relationship Id="rId1" Type="http://schemas.microsoft.com/office/2007/relationships/media" Target="../media/media65.m4a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6.m4a"/><Relationship Id="rId1" Type="http://schemas.microsoft.com/office/2007/relationships/media" Target="../media/media66.m4a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7.m4a"/><Relationship Id="rId1" Type="http://schemas.microsoft.com/office/2007/relationships/media" Target="../media/media67.m4a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8.m4a"/><Relationship Id="rId1" Type="http://schemas.microsoft.com/office/2007/relationships/media" Target="../media/media68.m4a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9.m4a"/><Relationship Id="rId1" Type="http://schemas.microsoft.com/office/2007/relationships/media" Target="../media/media69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0.m4a"/><Relationship Id="rId1" Type="http://schemas.microsoft.com/office/2007/relationships/media" Target="../media/media70.m4a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1.m4a"/><Relationship Id="rId1" Type="http://schemas.microsoft.com/office/2007/relationships/media" Target="../media/media71.m4a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2.m4a"/><Relationship Id="rId1" Type="http://schemas.microsoft.com/office/2007/relationships/media" Target="../media/media72.m4a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3.m4a"/><Relationship Id="rId1" Type="http://schemas.microsoft.com/office/2007/relationships/media" Target="../media/media73.m4a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4.m4a"/><Relationship Id="rId1" Type="http://schemas.microsoft.com/office/2007/relationships/media" Target="../media/media74.m4a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5.m4a"/><Relationship Id="rId1" Type="http://schemas.microsoft.com/office/2007/relationships/media" Target="../media/media75.m4a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6.m4a"/><Relationship Id="rId1" Type="http://schemas.microsoft.com/office/2007/relationships/media" Target="../media/media76.m4a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7.m4a"/><Relationship Id="rId1" Type="http://schemas.microsoft.com/office/2007/relationships/media" Target="../media/media77.m4a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8.m4a"/><Relationship Id="rId1" Type="http://schemas.microsoft.com/office/2007/relationships/media" Target="../media/media78.m4a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9.m4a"/><Relationship Id="rId1" Type="http://schemas.microsoft.com/office/2007/relationships/media" Target="../media/media79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0.m4a"/><Relationship Id="rId1" Type="http://schemas.microsoft.com/office/2007/relationships/media" Target="../media/media80.m4a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1.m4a"/><Relationship Id="rId1" Type="http://schemas.microsoft.com/office/2007/relationships/media" Target="../media/media81.m4a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2.m4a"/><Relationship Id="rId1" Type="http://schemas.microsoft.com/office/2007/relationships/media" Target="../media/media82.m4a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3.m4a"/><Relationship Id="rId1" Type="http://schemas.microsoft.com/office/2007/relationships/media" Target="../media/media83.m4a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4.m4a"/><Relationship Id="rId1" Type="http://schemas.microsoft.com/office/2007/relationships/media" Target="../media/media84.m4a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5.m4a"/><Relationship Id="rId1" Type="http://schemas.microsoft.com/office/2007/relationships/media" Target="../media/media85.m4a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6.m4a"/><Relationship Id="rId1" Type="http://schemas.microsoft.com/office/2007/relationships/media" Target="../media/media86.m4a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7.m4a"/><Relationship Id="rId1" Type="http://schemas.microsoft.com/office/2007/relationships/media" Target="../media/media87.m4a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8.m4a"/><Relationship Id="rId1" Type="http://schemas.microsoft.com/office/2007/relationships/media" Target="../media/media88.m4a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9.m4a"/><Relationship Id="rId1" Type="http://schemas.microsoft.com/office/2007/relationships/media" Target="../media/media8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0.m4a"/><Relationship Id="rId1" Type="http://schemas.microsoft.com/office/2007/relationships/media" Target="../media/media90.m4a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1.m4a"/><Relationship Id="rId1" Type="http://schemas.microsoft.com/office/2007/relationships/media" Target="../media/media91.m4a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2.m4a"/><Relationship Id="rId1" Type="http://schemas.microsoft.com/office/2007/relationships/media" Target="../media/media92.m4a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3.m4a"/><Relationship Id="rId1" Type="http://schemas.microsoft.com/office/2007/relationships/media" Target="../media/media93.m4a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4.m4a"/><Relationship Id="rId1" Type="http://schemas.microsoft.com/office/2007/relationships/media" Target="../media/media94.m4a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5.m4a"/><Relationship Id="rId1" Type="http://schemas.microsoft.com/office/2007/relationships/media" Target="../media/media95.m4a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6.m4a"/><Relationship Id="rId1" Type="http://schemas.microsoft.com/office/2007/relationships/media" Target="../media/media96.m4a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7.m4a"/><Relationship Id="rId1" Type="http://schemas.microsoft.com/office/2007/relationships/media" Target="../media/media97.m4a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8.m4a"/><Relationship Id="rId1" Type="http://schemas.microsoft.com/office/2007/relationships/media" Target="../media/media98.m4a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9.m4a"/><Relationship Id="rId1" Type="http://schemas.microsoft.com/office/2007/relationships/media" Target="../media/media9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achieve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5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believe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3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wrong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5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break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6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building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7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cause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4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century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character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3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choice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1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2" y="2766219"/>
            <a:ext cx="8846457" cy="1325563"/>
          </a:xfrm>
        </p:spPr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community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7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concern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0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continue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5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agree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court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0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daughter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5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death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4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demand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86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design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2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direction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4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division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8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education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7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enjoy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3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evening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1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answer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0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factor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6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field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9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finish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8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foot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6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force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5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future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4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glass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4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goal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8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hair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3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hospital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30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appear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2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husband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identify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7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introduce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1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king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5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language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7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lead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lie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9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low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machine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67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market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5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6219"/>
            <a:ext cx="9144000" cy="1325563"/>
          </a:xfrm>
        </p:spPr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appropriate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1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memory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8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moment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3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nature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1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necessary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8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offer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5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office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5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paper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5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parent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2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period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0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pick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5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arrive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7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poor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4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press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5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prevent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4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private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2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prove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4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question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5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ready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5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reflect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6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refuse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respect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avoid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0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road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5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royal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0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rule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5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science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5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sense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0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serious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5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serve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9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single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8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skill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1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smile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0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aware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9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social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0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sorry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6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special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4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specific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story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student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5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study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2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suppose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teacher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theory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9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bear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7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though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2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total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4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type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4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usually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3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value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8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war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wear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4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whose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2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win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3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wonder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29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100</Words>
  <Application>Microsoft Office PowerPoint</Application>
  <PresentationFormat>On-screen Show (4:3)</PresentationFormat>
  <Paragraphs>100</Paragraphs>
  <Slides>100</Slides>
  <Notes>0</Notes>
  <HiddenSlides>0</HiddenSlides>
  <MMClips>100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Times New Roman</vt:lpstr>
      <vt:lpstr>Office Theme</vt:lpstr>
      <vt:lpstr>achieve</vt:lpstr>
      <vt:lpstr>agree</vt:lpstr>
      <vt:lpstr>answer</vt:lpstr>
      <vt:lpstr>appear</vt:lpstr>
      <vt:lpstr>appropriate</vt:lpstr>
      <vt:lpstr>arrive</vt:lpstr>
      <vt:lpstr>avoid</vt:lpstr>
      <vt:lpstr>aware</vt:lpstr>
      <vt:lpstr>bear</vt:lpstr>
      <vt:lpstr>believe</vt:lpstr>
      <vt:lpstr>break</vt:lpstr>
      <vt:lpstr>building</vt:lpstr>
      <vt:lpstr>cause</vt:lpstr>
      <vt:lpstr>century</vt:lpstr>
      <vt:lpstr>character</vt:lpstr>
      <vt:lpstr>choice</vt:lpstr>
      <vt:lpstr>community</vt:lpstr>
      <vt:lpstr>concern</vt:lpstr>
      <vt:lpstr>continue</vt:lpstr>
      <vt:lpstr>court</vt:lpstr>
      <vt:lpstr>daughter</vt:lpstr>
      <vt:lpstr>death</vt:lpstr>
      <vt:lpstr>demand</vt:lpstr>
      <vt:lpstr>design</vt:lpstr>
      <vt:lpstr>direction</vt:lpstr>
      <vt:lpstr>division</vt:lpstr>
      <vt:lpstr>education</vt:lpstr>
      <vt:lpstr>enjoy</vt:lpstr>
      <vt:lpstr>evening</vt:lpstr>
      <vt:lpstr>factor</vt:lpstr>
      <vt:lpstr>field</vt:lpstr>
      <vt:lpstr>finish</vt:lpstr>
      <vt:lpstr>foot</vt:lpstr>
      <vt:lpstr>force</vt:lpstr>
      <vt:lpstr>future</vt:lpstr>
      <vt:lpstr>glass</vt:lpstr>
      <vt:lpstr>goal</vt:lpstr>
      <vt:lpstr>hair</vt:lpstr>
      <vt:lpstr>hospital</vt:lpstr>
      <vt:lpstr>husband</vt:lpstr>
      <vt:lpstr>identify</vt:lpstr>
      <vt:lpstr>introduce</vt:lpstr>
      <vt:lpstr>king</vt:lpstr>
      <vt:lpstr>language</vt:lpstr>
      <vt:lpstr>lead</vt:lpstr>
      <vt:lpstr>lie</vt:lpstr>
      <vt:lpstr>low</vt:lpstr>
      <vt:lpstr>machine</vt:lpstr>
      <vt:lpstr>market</vt:lpstr>
      <vt:lpstr>memory</vt:lpstr>
      <vt:lpstr>moment</vt:lpstr>
      <vt:lpstr>nature</vt:lpstr>
      <vt:lpstr>necessary</vt:lpstr>
      <vt:lpstr>offer</vt:lpstr>
      <vt:lpstr>office</vt:lpstr>
      <vt:lpstr>paper</vt:lpstr>
      <vt:lpstr>parent</vt:lpstr>
      <vt:lpstr>period</vt:lpstr>
      <vt:lpstr>pick</vt:lpstr>
      <vt:lpstr>poor</vt:lpstr>
      <vt:lpstr>press</vt:lpstr>
      <vt:lpstr>prevent</vt:lpstr>
      <vt:lpstr>private</vt:lpstr>
      <vt:lpstr>prove</vt:lpstr>
      <vt:lpstr>question</vt:lpstr>
      <vt:lpstr>ready</vt:lpstr>
      <vt:lpstr>reflect</vt:lpstr>
      <vt:lpstr>refuse</vt:lpstr>
      <vt:lpstr>respect</vt:lpstr>
      <vt:lpstr>road</vt:lpstr>
      <vt:lpstr>royal</vt:lpstr>
      <vt:lpstr>rule</vt:lpstr>
      <vt:lpstr>science</vt:lpstr>
      <vt:lpstr>sense</vt:lpstr>
      <vt:lpstr>serious</vt:lpstr>
      <vt:lpstr>serve</vt:lpstr>
      <vt:lpstr>single</vt:lpstr>
      <vt:lpstr>skill</vt:lpstr>
      <vt:lpstr>smile</vt:lpstr>
      <vt:lpstr>social</vt:lpstr>
      <vt:lpstr>sorry</vt:lpstr>
      <vt:lpstr>special</vt:lpstr>
      <vt:lpstr>specific</vt:lpstr>
      <vt:lpstr>story</vt:lpstr>
      <vt:lpstr>student</vt:lpstr>
      <vt:lpstr>study</vt:lpstr>
      <vt:lpstr>suppose</vt:lpstr>
      <vt:lpstr>teacher</vt:lpstr>
      <vt:lpstr>theory</vt:lpstr>
      <vt:lpstr>though</vt:lpstr>
      <vt:lpstr>total</vt:lpstr>
      <vt:lpstr>type</vt:lpstr>
      <vt:lpstr>usually</vt:lpstr>
      <vt:lpstr>value</vt:lpstr>
      <vt:lpstr>war</vt:lpstr>
      <vt:lpstr>wear</vt:lpstr>
      <vt:lpstr>whose</vt:lpstr>
      <vt:lpstr>win</vt:lpstr>
      <vt:lpstr>wonder</vt:lpstr>
      <vt:lpstr>wrong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Paul Kretchmer</dc:creator>
  <cp:lastModifiedBy>Paul Kretchmer</cp:lastModifiedBy>
  <cp:revision>18</cp:revision>
  <dcterms:created xsi:type="dcterms:W3CDTF">2015-09-17T13:58:47Z</dcterms:created>
  <dcterms:modified xsi:type="dcterms:W3CDTF">2015-09-17T18:38:15Z</dcterms:modified>
</cp:coreProperties>
</file>