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5" d="100"/>
          <a:sy n="95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tableStyles" Target="tableStyles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0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4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345A-BEB9-449E-BFC8-12494CBCC1DC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DEE5-F26B-4384-84EF-7218CBA8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127-1DDD-4D2D-AF08-6F5B11FD3C9F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129-5DEF-48EE-B9C8-0D9C69CC0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71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127-1DDD-4D2D-AF08-6F5B11FD3C9F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129-5DEF-48EE-B9C8-0D9C69CC0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5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127-1DDD-4D2D-AF08-6F5B11FD3C9F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129-5DEF-48EE-B9C8-0D9C69CC0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127-1DDD-4D2D-AF08-6F5B11FD3C9F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129-5DEF-48EE-B9C8-0D9C69CC0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6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127-1DDD-4D2D-AF08-6F5B11FD3C9F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129-5DEF-48EE-B9C8-0D9C69CC0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127-1DDD-4D2D-AF08-6F5B11FD3C9F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129-5DEF-48EE-B9C8-0D9C69CC0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0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127-1DDD-4D2D-AF08-6F5B11FD3C9F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129-5DEF-48EE-B9C8-0D9C69CC0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7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4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127-1DDD-4D2D-AF08-6F5B11FD3C9F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129-5DEF-48EE-B9C8-0D9C69CC0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3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127-1DDD-4D2D-AF08-6F5B11FD3C9F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129-5DEF-48EE-B9C8-0D9C69CC0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127-1DDD-4D2D-AF08-6F5B11FD3C9F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129-5DEF-48EE-B9C8-0D9C69CC0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127-1DDD-4D2D-AF08-6F5B11FD3C9F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8129-5DEF-48EE-B9C8-0D9C69CC0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8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5439-BBBC-4563-8FCD-335BEF55170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6D6-387E-4EF4-A136-6EF566D2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2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5439-BBBC-4563-8FCD-335BEF55170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6D6-387E-4EF4-A136-6EF566D2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4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5439-BBBC-4563-8FCD-335BEF55170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6D6-387E-4EF4-A136-6EF566D2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4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5439-BBBC-4563-8FCD-335BEF55170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6D6-387E-4EF4-A136-6EF566D2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8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5439-BBBC-4563-8FCD-335BEF55170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6D6-387E-4EF4-A136-6EF566D2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5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5439-BBBC-4563-8FCD-335BEF55170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6D6-387E-4EF4-A136-6EF566D2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8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6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5439-BBBC-4563-8FCD-335BEF55170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6D6-387E-4EF4-A136-6EF566D2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0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5439-BBBC-4563-8FCD-335BEF55170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6D6-387E-4EF4-A136-6EF566D2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3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5439-BBBC-4563-8FCD-335BEF55170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6D6-387E-4EF4-A136-6EF566D2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1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5439-BBBC-4563-8FCD-335BEF55170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6D6-387E-4EF4-A136-6EF566D2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8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5439-BBBC-4563-8FCD-335BEF55170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446D6-387E-4EF4-A136-6EF566D2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7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1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9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Autofit/>
          </a:bodyPr>
          <a:lstStyle>
            <a:lvl1pPr algn="ctr">
              <a:defRPr sz="1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3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5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2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CE2E-C32B-424D-A615-CA10B105C901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2DB6-42E6-4D4C-B755-82C4F617E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1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D2127-1DDD-4D2D-AF08-6F5B11FD3C9F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C8129-5DEF-48EE-B9C8-0D9C69CC0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1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5439-BBBC-4563-8FCD-335BEF55170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446D6-387E-4EF4-A136-6EF566D2F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1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0.m4a"/><Relationship Id="rId1" Type="http://schemas.microsoft.com/office/2007/relationships/media" Target="../media/media10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4.m4a"/><Relationship Id="rId1" Type="http://schemas.microsoft.com/office/2007/relationships/media" Target="../media/media64.m4a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5.m4a"/><Relationship Id="rId1" Type="http://schemas.microsoft.com/office/2007/relationships/media" Target="../media/media65.m4a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6.m4a"/><Relationship Id="rId1" Type="http://schemas.microsoft.com/office/2007/relationships/media" Target="../media/media66.m4a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8.m4a"/><Relationship Id="rId1" Type="http://schemas.microsoft.com/office/2007/relationships/media" Target="../media/media68.m4a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9.m4a"/><Relationship Id="rId1" Type="http://schemas.microsoft.com/office/2007/relationships/media" Target="../media/media69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0.m4a"/><Relationship Id="rId1" Type="http://schemas.microsoft.com/office/2007/relationships/media" Target="../media/media70.m4a"/><Relationship Id="rId4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1.m4a"/><Relationship Id="rId1" Type="http://schemas.microsoft.com/office/2007/relationships/media" Target="../media/media71.m4a"/><Relationship Id="rId4" Type="http://schemas.openxmlformats.org/officeDocument/2006/relationships/image" Target="../media/image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2.m4a"/><Relationship Id="rId1" Type="http://schemas.microsoft.com/office/2007/relationships/media" Target="../media/media72.m4a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3.m4a"/><Relationship Id="rId1" Type="http://schemas.microsoft.com/office/2007/relationships/media" Target="../media/media73.m4a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4.m4a"/><Relationship Id="rId1" Type="http://schemas.microsoft.com/office/2007/relationships/media" Target="../media/media74.m4a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5.m4a"/><Relationship Id="rId1" Type="http://schemas.microsoft.com/office/2007/relationships/media" Target="../media/media75.m4a"/><Relationship Id="rId4" Type="http://schemas.openxmlformats.org/officeDocument/2006/relationships/image" Target="../media/image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6.m4a"/><Relationship Id="rId1" Type="http://schemas.microsoft.com/office/2007/relationships/media" Target="../media/media76.m4a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7.m4a"/><Relationship Id="rId1" Type="http://schemas.microsoft.com/office/2007/relationships/media" Target="../media/media77.m4a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8.m4a"/><Relationship Id="rId1" Type="http://schemas.microsoft.com/office/2007/relationships/media" Target="../media/media78.m4a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9.m4a"/><Relationship Id="rId1" Type="http://schemas.microsoft.com/office/2007/relationships/media" Target="../media/media79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0.m4a"/><Relationship Id="rId1" Type="http://schemas.microsoft.com/office/2007/relationships/media" Target="../media/media80.m4a"/><Relationship Id="rId4" Type="http://schemas.openxmlformats.org/officeDocument/2006/relationships/image" Target="../media/image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1.m4a"/><Relationship Id="rId1" Type="http://schemas.microsoft.com/office/2007/relationships/media" Target="../media/media81.m4a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2.m4a"/><Relationship Id="rId1" Type="http://schemas.microsoft.com/office/2007/relationships/media" Target="../media/media82.m4a"/><Relationship Id="rId4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3.m4a"/><Relationship Id="rId1" Type="http://schemas.microsoft.com/office/2007/relationships/media" Target="../media/media83.m4a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4.m4a"/><Relationship Id="rId1" Type="http://schemas.microsoft.com/office/2007/relationships/media" Target="../media/media84.m4a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5.m4a"/><Relationship Id="rId1" Type="http://schemas.microsoft.com/office/2007/relationships/media" Target="../media/media85.m4a"/><Relationship Id="rId4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6.m4a"/><Relationship Id="rId1" Type="http://schemas.microsoft.com/office/2007/relationships/media" Target="../media/media86.m4a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7.m4a"/><Relationship Id="rId1" Type="http://schemas.microsoft.com/office/2007/relationships/media" Target="../media/media87.m4a"/><Relationship Id="rId4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8.m4a"/><Relationship Id="rId1" Type="http://schemas.microsoft.com/office/2007/relationships/media" Target="../media/media88.m4a"/><Relationship Id="rId4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9.m4a"/><Relationship Id="rId1" Type="http://schemas.microsoft.com/office/2007/relationships/media" Target="../media/media89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0.m4a"/><Relationship Id="rId1" Type="http://schemas.microsoft.com/office/2007/relationships/media" Target="../media/media90.m4a"/><Relationship Id="rId4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1.m4a"/><Relationship Id="rId1" Type="http://schemas.microsoft.com/office/2007/relationships/media" Target="../media/media91.m4a"/><Relationship Id="rId4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2.m4a"/><Relationship Id="rId1" Type="http://schemas.microsoft.com/office/2007/relationships/media" Target="../media/media92.m4a"/><Relationship Id="rId4" Type="http://schemas.openxmlformats.org/officeDocument/2006/relationships/image" Target="../media/image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3.m4a"/><Relationship Id="rId1" Type="http://schemas.microsoft.com/office/2007/relationships/media" Target="../media/media93.m4a"/><Relationship Id="rId4" Type="http://schemas.openxmlformats.org/officeDocument/2006/relationships/image" Target="../media/image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4.m4a"/><Relationship Id="rId1" Type="http://schemas.microsoft.com/office/2007/relationships/media" Target="../media/media94.m4a"/><Relationship Id="rId4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5.m4a"/><Relationship Id="rId1" Type="http://schemas.microsoft.com/office/2007/relationships/media" Target="../media/media95.m4a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6.m4a"/><Relationship Id="rId1" Type="http://schemas.microsoft.com/office/2007/relationships/media" Target="../media/media96.m4a"/><Relationship Id="rId4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7.m4a"/><Relationship Id="rId1" Type="http://schemas.microsoft.com/office/2007/relationships/media" Target="../media/media97.m4a"/><Relationship Id="rId4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8.m4a"/><Relationship Id="rId1" Type="http://schemas.microsoft.com/office/2007/relationships/media" Target="../media/media98.m4a"/><Relationship Id="rId4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9.m4a"/><Relationship Id="rId1" Type="http://schemas.microsoft.com/office/2007/relationships/media" Target="../media/media9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actual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5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busy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2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worse</a:t>
            </a:r>
            <a:endParaRPr lang="en-US" b="0" i="0" u="none" strike="noStrike" baseline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7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certain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8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charge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complete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connect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2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control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5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correct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65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daily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9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dance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3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decision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0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amount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8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decrease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2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deep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5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deserve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desk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9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disappoint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8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doubt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87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entire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8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equal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5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evidence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0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except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9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attack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6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excited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1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experience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3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false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9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farm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86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fear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7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feed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4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female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2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frustrate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further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gone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5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attempt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7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government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guard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9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guess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gun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6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hall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held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2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hundred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hunger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9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impossible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8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inform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72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available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island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3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lack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7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lay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6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8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3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meaning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99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middle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6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mine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0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minor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8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mister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beyond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7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modern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7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neither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9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nervous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8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north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organize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3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outside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0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paid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5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peace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6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pleasure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6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plenty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9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blue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34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position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2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probably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9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property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5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proud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3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provide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9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punish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1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river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5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sale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0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season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4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seen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9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borrow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6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shake</a:t>
            </a:r>
            <a:endParaRPr lang="en-US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42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shy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0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sky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2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soil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sometimes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south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3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spring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0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square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0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stir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16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stood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brought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4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stream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1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strike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6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sudden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7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support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7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themselves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trade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1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truth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west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4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wing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2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worry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7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100</Words>
  <Application>Microsoft Office PowerPoint</Application>
  <PresentationFormat>On-screen Show (4:3)</PresentationFormat>
  <Paragraphs>100</Paragraphs>
  <Slides>100</Slides>
  <Notes>0</Notes>
  <HiddenSlides>0</HiddenSlides>
  <MMClips>100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100</vt:i4>
      </vt:variant>
    </vt:vector>
  </HeadingPairs>
  <TitlesOfParts>
    <vt:vector size="107" baseType="lpstr">
      <vt:lpstr>Arial</vt:lpstr>
      <vt:lpstr>Calibri</vt:lpstr>
      <vt:lpstr>Calibri Light</vt:lpstr>
      <vt:lpstr>Times New Roman</vt:lpstr>
      <vt:lpstr>Office Theme</vt:lpstr>
      <vt:lpstr>Custom Design</vt:lpstr>
      <vt:lpstr>1_Custom Design</vt:lpstr>
      <vt:lpstr>actual</vt:lpstr>
      <vt:lpstr>amount</vt:lpstr>
      <vt:lpstr>attack</vt:lpstr>
      <vt:lpstr>attempt</vt:lpstr>
      <vt:lpstr>available</vt:lpstr>
      <vt:lpstr>beyond</vt:lpstr>
      <vt:lpstr>blue</vt:lpstr>
      <vt:lpstr>borrow</vt:lpstr>
      <vt:lpstr>brought</vt:lpstr>
      <vt:lpstr>busy</vt:lpstr>
      <vt:lpstr>certain</vt:lpstr>
      <vt:lpstr>charge</vt:lpstr>
      <vt:lpstr>complete</vt:lpstr>
      <vt:lpstr>connect</vt:lpstr>
      <vt:lpstr>control</vt:lpstr>
      <vt:lpstr>correct</vt:lpstr>
      <vt:lpstr>daily</vt:lpstr>
      <vt:lpstr>dance</vt:lpstr>
      <vt:lpstr>decision</vt:lpstr>
      <vt:lpstr>decrease</vt:lpstr>
      <vt:lpstr>deep</vt:lpstr>
      <vt:lpstr>deserve</vt:lpstr>
      <vt:lpstr>desk</vt:lpstr>
      <vt:lpstr>disappoint</vt:lpstr>
      <vt:lpstr>doubt</vt:lpstr>
      <vt:lpstr>entire</vt:lpstr>
      <vt:lpstr>equal</vt:lpstr>
      <vt:lpstr>evidence</vt:lpstr>
      <vt:lpstr>except</vt:lpstr>
      <vt:lpstr>excited</vt:lpstr>
      <vt:lpstr>experience</vt:lpstr>
      <vt:lpstr>false</vt:lpstr>
      <vt:lpstr>farm</vt:lpstr>
      <vt:lpstr>fear</vt:lpstr>
      <vt:lpstr>feed</vt:lpstr>
      <vt:lpstr>female</vt:lpstr>
      <vt:lpstr>frustrate</vt:lpstr>
      <vt:lpstr>further</vt:lpstr>
      <vt:lpstr>gone</vt:lpstr>
      <vt:lpstr>government</vt:lpstr>
      <vt:lpstr>guard</vt:lpstr>
      <vt:lpstr>guess</vt:lpstr>
      <vt:lpstr>gun</vt:lpstr>
      <vt:lpstr>hall</vt:lpstr>
      <vt:lpstr>held</vt:lpstr>
      <vt:lpstr>hundred</vt:lpstr>
      <vt:lpstr>hunger</vt:lpstr>
      <vt:lpstr>impossible</vt:lpstr>
      <vt:lpstr>inform</vt:lpstr>
      <vt:lpstr>island</vt:lpstr>
      <vt:lpstr>lack</vt:lpstr>
      <vt:lpstr>lay</vt:lpstr>
      <vt:lpstr>led</vt:lpstr>
      <vt:lpstr>male</vt:lpstr>
      <vt:lpstr>meaning</vt:lpstr>
      <vt:lpstr>middle</vt:lpstr>
      <vt:lpstr>mine</vt:lpstr>
      <vt:lpstr>minor</vt:lpstr>
      <vt:lpstr>mister</vt:lpstr>
      <vt:lpstr>modern</vt:lpstr>
      <vt:lpstr>neither</vt:lpstr>
      <vt:lpstr>nervous</vt:lpstr>
      <vt:lpstr>north</vt:lpstr>
      <vt:lpstr>organize</vt:lpstr>
      <vt:lpstr>outside</vt:lpstr>
      <vt:lpstr>paid</vt:lpstr>
      <vt:lpstr>peace</vt:lpstr>
      <vt:lpstr>pleasure</vt:lpstr>
      <vt:lpstr>plenty</vt:lpstr>
      <vt:lpstr>position</vt:lpstr>
      <vt:lpstr>probably</vt:lpstr>
      <vt:lpstr>property</vt:lpstr>
      <vt:lpstr>proud</vt:lpstr>
      <vt:lpstr>provide</vt:lpstr>
      <vt:lpstr>punish</vt:lpstr>
      <vt:lpstr>river</vt:lpstr>
      <vt:lpstr>sale</vt:lpstr>
      <vt:lpstr>season</vt:lpstr>
      <vt:lpstr>seen</vt:lpstr>
      <vt:lpstr>shake</vt:lpstr>
      <vt:lpstr>shy</vt:lpstr>
      <vt:lpstr>sky</vt:lpstr>
      <vt:lpstr>soil</vt:lpstr>
      <vt:lpstr>sometimes</vt:lpstr>
      <vt:lpstr>south</vt:lpstr>
      <vt:lpstr>spring</vt:lpstr>
      <vt:lpstr>square</vt:lpstr>
      <vt:lpstr>stir</vt:lpstr>
      <vt:lpstr>stood</vt:lpstr>
      <vt:lpstr>stream</vt:lpstr>
      <vt:lpstr>strike</vt:lpstr>
      <vt:lpstr>sudden</vt:lpstr>
      <vt:lpstr>support</vt:lpstr>
      <vt:lpstr>themselves</vt:lpstr>
      <vt:lpstr>trade</vt:lpstr>
      <vt:lpstr>truth</vt:lpstr>
      <vt:lpstr>west</vt:lpstr>
      <vt:lpstr>wing</vt:lpstr>
      <vt:lpstr>worry</vt:lpstr>
      <vt:lpstr>worse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Paul Kretchmer</dc:creator>
  <cp:lastModifiedBy>Paul Kretchmer</cp:lastModifiedBy>
  <cp:revision>16</cp:revision>
  <dcterms:created xsi:type="dcterms:W3CDTF">2015-09-17T13:58:47Z</dcterms:created>
  <dcterms:modified xsi:type="dcterms:W3CDTF">2015-09-17T18:06:02Z</dcterms:modified>
</cp:coreProperties>
</file>